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6"/>
  </p:handoutMasterIdLst>
  <p:sldIdLst>
    <p:sldId id="293" r:id="rId5"/>
    <p:sldId id="257" r:id="rId6"/>
    <p:sldId id="258" r:id="rId7"/>
    <p:sldId id="277" r:id="rId8"/>
    <p:sldId id="259" r:id="rId9"/>
    <p:sldId id="297" r:id="rId10"/>
    <p:sldId id="284" r:id="rId11"/>
    <p:sldId id="290" r:id="rId12"/>
    <p:sldId id="295" r:id="rId13"/>
    <p:sldId id="296" r:id="rId14"/>
    <p:sldId id="287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C92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Hawkes" userId="197021c8-d546-40fe-a226-ce3ba5cda28e" providerId="ADAL" clId="{E8A4A9B1-2457-4E1C-A5C1-D60ECB59EE21}"/>
    <pc:docChg chg="undo custSel addSld delSld modSld sldOrd">
      <pc:chgData name="Amy Hawkes" userId="197021c8-d546-40fe-a226-ce3ba5cda28e" providerId="ADAL" clId="{E8A4A9B1-2457-4E1C-A5C1-D60ECB59EE21}" dt="2026-07-13T18:31:10.639" v="2393" actId="47"/>
      <pc:docMkLst>
        <pc:docMk/>
      </pc:docMkLst>
      <pc:sldChg chg="del">
        <pc:chgData name="Amy Hawkes" userId="197021c8-d546-40fe-a226-ce3ba5cda28e" providerId="ADAL" clId="{E8A4A9B1-2457-4E1C-A5C1-D60ECB59EE21}" dt="2026-07-13T17:53:19.568" v="847" actId="47"/>
        <pc:sldMkLst>
          <pc:docMk/>
          <pc:sldMk cId="1702416645" sldId="256"/>
        </pc:sldMkLst>
      </pc:sldChg>
      <pc:sldChg chg="modSp mod ord">
        <pc:chgData name="Amy Hawkes" userId="197021c8-d546-40fe-a226-ce3ba5cda28e" providerId="ADAL" clId="{E8A4A9B1-2457-4E1C-A5C1-D60ECB59EE21}" dt="2026-07-13T17:57:48.768" v="952"/>
        <pc:sldMkLst>
          <pc:docMk/>
          <pc:sldMk cId="2007953093" sldId="257"/>
        </pc:sldMkLst>
        <pc:spChg chg="mod">
          <ac:chgData name="Amy Hawkes" userId="197021c8-d546-40fe-a226-ce3ba5cda28e" providerId="ADAL" clId="{E8A4A9B1-2457-4E1C-A5C1-D60ECB59EE21}" dt="2026-07-08T10:11:17.952" v="127" actId="115"/>
          <ac:spMkLst>
            <pc:docMk/>
            <pc:sldMk cId="2007953093" sldId="257"/>
            <ac:spMk id="3" creationId="{00000000-0000-0000-0000-000000000000}"/>
          </ac:spMkLst>
        </pc:spChg>
      </pc:sldChg>
      <pc:sldChg chg="addSp delSp modSp mod">
        <pc:chgData name="Amy Hawkes" userId="197021c8-d546-40fe-a226-ce3ba5cda28e" providerId="ADAL" clId="{E8A4A9B1-2457-4E1C-A5C1-D60ECB59EE21}" dt="2026-07-13T18:16:27.345" v="2026" actId="1076"/>
        <pc:sldMkLst>
          <pc:docMk/>
          <pc:sldMk cId="1281861383" sldId="259"/>
        </pc:sldMkLst>
        <pc:spChg chg="mod">
          <ac:chgData name="Amy Hawkes" userId="197021c8-d546-40fe-a226-ce3ba5cda28e" providerId="ADAL" clId="{E8A4A9B1-2457-4E1C-A5C1-D60ECB59EE21}" dt="2026-07-13T18:16:27.345" v="2026" actId="1076"/>
          <ac:spMkLst>
            <pc:docMk/>
            <pc:sldMk cId="1281861383" sldId="259"/>
            <ac:spMk id="2" creationId="{00000000-0000-0000-0000-000000000000}"/>
          </ac:spMkLst>
        </pc:spChg>
        <pc:picChg chg="mod">
          <ac:chgData name="Amy Hawkes" userId="197021c8-d546-40fe-a226-ce3ba5cda28e" providerId="ADAL" clId="{E8A4A9B1-2457-4E1C-A5C1-D60ECB59EE21}" dt="2026-07-13T18:16:12.443" v="2022" actId="1076"/>
          <ac:picMkLst>
            <pc:docMk/>
            <pc:sldMk cId="1281861383" sldId="259"/>
            <ac:picMk id="5" creationId="{5E0524F1-34EF-4CBA-B536-67A3904244BC}"/>
          </ac:picMkLst>
        </pc:picChg>
        <pc:picChg chg="del">
          <ac:chgData name="Amy Hawkes" userId="197021c8-d546-40fe-a226-ce3ba5cda28e" providerId="ADAL" clId="{E8A4A9B1-2457-4E1C-A5C1-D60ECB59EE21}" dt="2026-07-13T18:16:09.302" v="2021" actId="478"/>
          <ac:picMkLst>
            <pc:docMk/>
            <pc:sldMk cId="1281861383" sldId="259"/>
            <ac:picMk id="6" creationId="{C906C8CF-9E5A-4B92-90EF-C72B1EF49347}"/>
          </ac:picMkLst>
        </pc:picChg>
        <pc:picChg chg="add mod">
          <ac:chgData name="Amy Hawkes" userId="197021c8-d546-40fe-a226-ce3ba5cda28e" providerId="ADAL" clId="{E8A4A9B1-2457-4E1C-A5C1-D60ECB59EE21}" dt="2026-07-13T18:16:24.184" v="2025" actId="1076"/>
          <ac:picMkLst>
            <pc:docMk/>
            <pc:sldMk cId="1281861383" sldId="259"/>
            <ac:picMk id="7" creationId="{30FA12E2-6EFD-47FC-A5CF-CB366E6E48D3}"/>
          </ac:picMkLst>
        </pc:picChg>
      </pc:sldChg>
      <pc:sldChg chg="del">
        <pc:chgData name="Amy Hawkes" userId="197021c8-d546-40fe-a226-ce3ba5cda28e" providerId="ADAL" clId="{E8A4A9B1-2457-4E1C-A5C1-D60ECB59EE21}" dt="2026-07-08T10:13:05.608" v="133" actId="47"/>
        <pc:sldMkLst>
          <pc:docMk/>
          <pc:sldMk cId="3370204146" sldId="274"/>
        </pc:sldMkLst>
      </pc:sldChg>
      <pc:sldChg chg="del">
        <pc:chgData name="Amy Hawkes" userId="197021c8-d546-40fe-a226-ce3ba5cda28e" providerId="ADAL" clId="{E8A4A9B1-2457-4E1C-A5C1-D60ECB59EE21}" dt="2026-07-13T18:30:48.305" v="2390" actId="47"/>
        <pc:sldMkLst>
          <pc:docMk/>
          <pc:sldMk cId="3492586461" sldId="276"/>
        </pc:sldMkLst>
      </pc:sldChg>
      <pc:sldChg chg="addSp delSp modSp mod">
        <pc:chgData name="Amy Hawkes" userId="197021c8-d546-40fe-a226-ce3ba5cda28e" providerId="ADAL" clId="{E8A4A9B1-2457-4E1C-A5C1-D60ECB59EE21}" dt="2026-07-13T18:21:08.311" v="2337" actId="1076"/>
        <pc:sldMkLst>
          <pc:docMk/>
          <pc:sldMk cId="1889850464" sldId="277"/>
        </pc:sldMkLst>
        <pc:spChg chg="add del mod">
          <ac:chgData name="Amy Hawkes" userId="197021c8-d546-40fe-a226-ce3ba5cda28e" providerId="ADAL" clId="{E8A4A9B1-2457-4E1C-A5C1-D60ECB59EE21}" dt="2026-07-13T18:16:03.699" v="2020"/>
          <ac:spMkLst>
            <pc:docMk/>
            <pc:sldMk cId="1889850464" sldId="277"/>
            <ac:spMk id="6" creationId="{8DA25A56-59C4-43AF-BB66-2C41B701B26B}"/>
          </ac:spMkLst>
        </pc:spChg>
        <pc:spChg chg="add mod">
          <ac:chgData name="Amy Hawkes" userId="197021c8-d546-40fe-a226-ce3ba5cda28e" providerId="ADAL" clId="{E8A4A9B1-2457-4E1C-A5C1-D60ECB59EE21}" dt="2026-07-13T18:17:05.771" v="2028"/>
          <ac:spMkLst>
            <pc:docMk/>
            <pc:sldMk cId="1889850464" sldId="277"/>
            <ac:spMk id="7" creationId="{5F83571B-B4B4-4467-BC9D-7E1232A52825}"/>
          </ac:spMkLst>
        </pc:spChg>
        <pc:spChg chg="add mod">
          <ac:chgData name="Amy Hawkes" userId="197021c8-d546-40fe-a226-ce3ba5cda28e" providerId="ADAL" clId="{E8A4A9B1-2457-4E1C-A5C1-D60ECB59EE21}" dt="2026-07-13T18:20:31.937" v="2334" actId="255"/>
          <ac:spMkLst>
            <pc:docMk/>
            <pc:sldMk cId="1889850464" sldId="277"/>
            <ac:spMk id="8" creationId="{84E59972-F2C5-4A94-83CD-B0FFBB1A1D16}"/>
          </ac:spMkLst>
        </pc:spChg>
        <pc:picChg chg="mod">
          <ac:chgData name="Amy Hawkes" userId="197021c8-d546-40fe-a226-ce3ba5cda28e" providerId="ADAL" clId="{E8A4A9B1-2457-4E1C-A5C1-D60ECB59EE21}" dt="2026-07-13T18:16:32.667" v="2027" actId="1076"/>
          <ac:picMkLst>
            <pc:docMk/>
            <pc:sldMk cId="1889850464" sldId="277"/>
            <ac:picMk id="3" creationId="{00000000-0000-0000-0000-000000000000}"/>
          </ac:picMkLst>
        </pc:picChg>
        <pc:picChg chg="del mod">
          <ac:chgData name="Amy Hawkes" userId="197021c8-d546-40fe-a226-ce3ba5cda28e" providerId="ADAL" clId="{E8A4A9B1-2457-4E1C-A5C1-D60ECB59EE21}" dt="2026-07-13T18:16:18.075" v="2023" actId="478"/>
          <ac:picMkLst>
            <pc:docMk/>
            <pc:sldMk cId="1889850464" sldId="277"/>
            <ac:picMk id="4" creationId="{8FF1C47A-E1C4-46D1-9A99-1E1A7F2D2F05}"/>
          </ac:picMkLst>
        </pc:picChg>
        <pc:picChg chg="add del mod">
          <ac:chgData name="Amy Hawkes" userId="197021c8-d546-40fe-a226-ce3ba5cda28e" providerId="ADAL" clId="{E8A4A9B1-2457-4E1C-A5C1-D60ECB59EE21}" dt="2026-07-13T18:15:46.890" v="2017" actId="478"/>
          <ac:picMkLst>
            <pc:docMk/>
            <pc:sldMk cId="1889850464" sldId="277"/>
            <ac:picMk id="5" creationId="{701A1F29-E7BF-48D6-8E28-E63DCFA6DA6B}"/>
          </ac:picMkLst>
        </pc:picChg>
        <pc:picChg chg="add mod">
          <ac:chgData name="Amy Hawkes" userId="197021c8-d546-40fe-a226-ce3ba5cda28e" providerId="ADAL" clId="{E8A4A9B1-2457-4E1C-A5C1-D60ECB59EE21}" dt="2026-07-13T18:21:08.311" v="2337" actId="1076"/>
          <ac:picMkLst>
            <pc:docMk/>
            <pc:sldMk cId="1889850464" sldId="277"/>
            <ac:picMk id="2050" creationId="{D7A0004D-D077-4E69-A945-9A28F290FE02}"/>
          </ac:picMkLst>
        </pc:picChg>
      </pc:sldChg>
      <pc:sldChg chg="addSp delSp modSp mod ord">
        <pc:chgData name="Amy Hawkes" userId="197021c8-d546-40fe-a226-ce3ba5cda28e" providerId="ADAL" clId="{E8A4A9B1-2457-4E1C-A5C1-D60ECB59EE21}" dt="2026-07-13T18:21:57.582" v="2339" actId="14100"/>
        <pc:sldMkLst>
          <pc:docMk/>
          <pc:sldMk cId="2109240713" sldId="284"/>
        </pc:sldMkLst>
        <pc:spChg chg="mod">
          <ac:chgData name="Amy Hawkes" userId="197021c8-d546-40fe-a226-ce3ba5cda28e" providerId="ADAL" clId="{E8A4A9B1-2457-4E1C-A5C1-D60ECB59EE21}" dt="2026-06-26T12:56:57.006" v="91" actId="20577"/>
          <ac:spMkLst>
            <pc:docMk/>
            <pc:sldMk cId="2109240713" sldId="284"/>
            <ac:spMk id="2" creationId="{00000000-0000-0000-0000-000000000000}"/>
          </ac:spMkLst>
        </pc:spChg>
        <pc:spChg chg="mod">
          <ac:chgData name="Amy Hawkes" userId="197021c8-d546-40fe-a226-ce3ba5cda28e" providerId="ADAL" clId="{E8A4A9B1-2457-4E1C-A5C1-D60ECB59EE21}" dt="2026-07-13T18:21:54.443" v="2338" actId="1076"/>
          <ac:spMkLst>
            <pc:docMk/>
            <pc:sldMk cId="2109240713" sldId="284"/>
            <ac:spMk id="3" creationId="{00000000-0000-0000-0000-000000000000}"/>
          </ac:spMkLst>
        </pc:spChg>
        <pc:spChg chg="del mod">
          <ac:chgData name="Amy Hawkes" userId="197021c8-d546-40fe-a226-ce3ba5cda28e" providerId="ADAL" clId="{E8A4A9B1-2457-4E1C-A5C1-D60ECB59EE21}" dt="2026-06-26T12:56:36.392" v="72" actId="478"/>
          <ac:spMkLst>
            <pc:docMk/>
            <pc:sldMk cId="2109240713" sldId="284"/>
            <ac:spMk id="4" creationId="{2FE98A9B-9E37-45EC-91C7-E35A6FFD1AA3}"/>
          </ac:spMkLst>
        </pc:spChg>
        <pc:spChg chg="del">
          <ac:chgData name="Amy Hawkes" userId="197021c8-d546-40fe-a226-ce3ba5cda28e" providerId="ADAL" clId="{E8A4A9B1-2457-4E1C-A5C1-D60ECB59EE21}" dt="2026-06-26T12:56:40.620" v="73" actId="478"/>
          <ac:spMkLst>
            <pc:docMk/>
            <pc:sldMk cId="2109240713" sldId="284"/>
            <ac:spMk id="5" creationId="{F15E49A9-18B6-4D46-AC1E-D2031CA47D28}"/>
          </ac:spMkLst>
        </pc:spChg>
        <pc:picChg chg="add mod">
          <ac:chgData name="Amy Hawkes" userId="197021c8-d546-40fe-a226-ce3ba5cda28e" providerId="ADAL" clId="{E8A4A9B1-2457-4E1C-A5C1-D60ECB59EE21}" dt="2026-07-13T18:21:57.582" v="2339" actId="14100"/>
          <ac:picMkLst>
            <pc:docMk/>
            <pc:sldMk cId="2109240713" sldId="284"/>
            <ac:picMk id="4" creationId="{2C4D60D7-2715-430E-A8B1-4F0B1F18BC51}"/>
          </ac:picMkLst>
        </pc:picChg>
      </pc:sldChg>
      <pc:sldChg chg="del">
        <pc:chgData name="Amy Hawkes" userId="197021c8-d546-40fe-a226-ce3ba5cda28e" providerId="ADAL" clId="{E8A4A9B1-2457-4E1C-A5C1-D60ECB59EE21}" dt="2026-07-08T10:13:08.066" v="134" actId="47"/>
        <pc:sldMkLst>
          <pc:docMk/>
          <pc:sldMk cId="3423992369" sldId="285"/>
        </pc:sldMkLst>
      </pc:sldChg>
      <pc:sldChg chg="modSp mod">
        <pc:chgData name="Amy Hawkes" userId="197021c8-d546-40fe-a226-ce3ba5cda28e" providerId="ADAL" clId="{E8A4A9B1-2457-4E1C-A5C1-D60ECB59EE21}" dt="2026-07-13T18:31:02.700" v="2392" actId="20577"/>
        <pc:sldMkLst>
          <pc:docMk/>
          <pc:sldMk cId="4004253242" sldId="287"/>
        </pc:sldMkLst>
        <pc:spChg chg="mod">
          <ac:chgData name="Amy Hawkes" userId="197021c8-d546-40fe-a226-ce3ba5cda28e" providerId="ADAL" clId="{E8A4A9B1-2457-4E1C-A5C1-D60ECB59EE21}" dt="2026-07-13T18:31:02.700" v="2392" actId="20577"/>
          <ac:spMkLst>
            <pc:docMk/>
            <pc:sldMk cId="4004253242" sldId="287"/>
            <ac:spMk id="2" creationId="{00000000-0000-0000-0000-000000000000}"/>
          </ac:spMkLst>
        </pc:spChg>
        <pc:spChg chg="mod">
          <ac:chgData name="Amy Hawkes" userId="197021c8-d546-40fe-a226-ce3ba5cda28e" providerId="ADAL" clId="{E8A4A9B1-2457-4E1C-A5C1-D60ECB59EE21}" dt="2026-07-13T18:30:59.733" v="2391"/>
          <ac:spMkLst>
            <pc:docMk/>
            <pc:sldMk cId="4004253242" sldId="287"/>
            <ac:spMk id="3" creationId="{00000000-0000-0000-0000-000000000000}"/>
          </ac:spMkLst>
        </pc:spChg>
      </pc:sldChg>
      <pc:sldChg chg="del ord">
        <pc:chgData name="Amy Hawkes" userId="197021c8-d546-40fe-a226-ce3ba5cda28e" providerId="ADAL" clId="{E8A4A9B1-2457-4E1C-A5C1-D60ECB59EE21}" dt="2026-07-08T10:15:43.427" v="187" actId="47"/>
        <pc:sldMkLst>
          <pc:docMk/>
          <pc:sldMk cId="2032730713" sldId="288"/>
        </pc:sldMkLst>
      </pc:sldChg>
      <pc:sldChg chg="del ord">
        <pc:chgData name="Amy Hawkes" userId="197021c8-d546-40fe-a226-ce3ba5cda28e" providerId="ADAL" clId="{E8A4A9B1-2457-4E1C-A5C1-D60ECB59EE21}" dt="2026-07-08T10:15:42.179" v="186" actId="47"/>
        <pc:sldMkLst>
          <pc:docMk/>
          <pc:sldMk cId="3458557447" sldId="289"/>
        </pc:sldMkLst>
      </pc:sldChg>
      <pc:sldChg chg="addSp delSp modSp mod">
        <pc:chgData name="Amy Hawkes" userId="197021c8-d546-40fe-a226-ce3ba5cda28e" providerId="ADAL" clId="{E8A4A9B1-2457-4E1C-A5C1-D60ECB59EE21}" dt="2026-07-08T10:41:41.413" v="846" actId="20577"/>
        <pc:sldMkLst>
          <pc:docMk/>
          <pc:sldMk cId="3297907171" sldId="290"/>
        </pc:sldMkLst>
        <pc:spChg chg="mod">
          <ac:chgData name="Amy Hawkes" userId="197021c8-d546-40fe-a226-ce3ba5cda28e" providerId="ADAL" clId="{E8A4A9B1-2457-4E1C-A5C1-D60ECB59EE21}" dt="2026-07-08T10:13:48.708" v="162" actId="20577"/>
          <ac:spMkLst>
            <pc:docMk/>
            <pc:sldMk cId="3297907171" sldId="290"/>
            <ac:spMk id="2" creationId="{00000000-0000-0000-0000-000000000000}"/>
          </ac:spMkLst>
        </pc:spChg>
        <pc:spChg chg="del">
          <ac:chgData name="Amy Hawkes" userId="197021c8-d546-40fe-a226-ce3ba5cda28e" providerId="ADAL" clId="{E8A4A9B1-2457-4E1C-A5C1-D60ECB59EE21}" dt="2026-07-08T10:13:52.487" v="164" actId="478"/>
          <ac:spMkLst>
            <pc:docMk/>
            <pc:sldMk cId="3297907171" sldId="290"/>
            <ac:spMk id="3" creationId="{00000000-0000-0000-0000-000000000000}"/>
          </ac:spMkLst>
        </pc:spChg>
        <pc:spChg chg="add mod">
          <ac:chgData name="Amy Hawkes" userId="197021c8-d546-40fe-a226-ce3ba5cda28e" providerId="ADAL" clId="{E8A4A9B1-2457-4E1C-A5C1-D60ECB59EE21}" dt="2026-07-08T10:41:41.413" v="846" actId="20577"/>
          <ac:spMkLst>
            <pc:docMk/>
            <pc:sldMk cId="3297907171" sldId="290"/>
            <ac:spMk id="4" creationId="{53EA7CE6-B0BA-496C-9E39-420FD5153C94}"/>
          </ac:spMkLst>
        </pc:spChg>
        <pc:spChg chg="del">
          <ac:chgData name="Amy Hawkes" userId="197021c8-d546-40fe-a226-ce3ba5cda28e" providerId="ADAL" clId="{E8A4A9B1-2457-4E1C-A5C1-D60ECB59EE21}" dt="2026-07-08T10:13:51.436" v="163" actId="478"/>
          <ac:spMkLst>
            <pc:docMk/>
            <pc:sldMk cId="3297907171" sldId="290"/>
            <ac:spMk id="6" creationId="{6BAA56B6-BE8F-4C0C-AE47-DDC3FF78D95E}"/>
          </ac:spMkLst>
        </pc:spChg>
        <pc:spChg chg="del">
          <ac:chgData name="Amy Hawkes" userId="197021c8-d546-40fe-a226-ce3ba5cda28e" providerId="ADAL" clId="{E8A4A9B1-2457-4E1C-A5C1-D60ECB59EE21}" dt="2026-07-08T10:13:53.710" v="165" actId="478"/>
          <ac:spMkLst>
            <pc:docMk/>
            <pc:sldMk cId="3297907171" sldId="290"/>
            <ac:spMk id="7" creationId="{3835081A-71A5-430A-B24C-FB7ADA7F20BF}"/>
          </ac:spMkLst>
        </pc:spChg>
        <pc:picChg chg="add mod">
          <ac:chgData name="Amy Hawkes" userId="197021c8-d546-40fe-a226-ce3ba5cda28e" providerId="ADAL" clId="{E8A4A9B1-2457-4E1C-A5C1-D60ECB59EE21}" dt="2026-07-08T10:19:13.599" v="229" actId="1076"/>
          <ac:picMkLst>
            <pc:docMk/>
            <pc:sldMk cId="3297907171" sldId="290"/>
            <ac:picMk id="8" creationId="{AEABB94C-6EB5-4420-9C8E-49617D6A36BD}"/>
          </ac:picMkLst>
        </pc:picChg>
        <pc:picChg chg="add mod">
          <ac:chgData name="Amy Hawkes" userId="197021c8-d546-40fe-a226-ce3ba5cda28e" providerId="ADAL" clId="{E8A4A9B1-2457-4E1C-A5C1-D60ECB59EE21}" dt="2026-07-08T10:20:50.885" v="415" actId="14100"/>
          <ac:picMkLst>
            <pc:docMk/>
            <pc:sldMk cId="3297907171" sldId="290"/>
            <ac:picMk id="9" creationId="{A8F23838-ADAB-4E2B-951D-13E0376DDF35}"/>
          </ac:picMkLst>
        </pc:picChg>
        <pc:picChg chg="add mod">
          <ac:chgData name="Amy Hawkes" userId="197021c8-d546-40fe-a226-ce3ba5cda28e" providerId="ADAL" clId="{E8A4A9B1-2457-4E1C-A5C1-D60ECB59EE21}" dt="2026-07-08T10:20:59.805" v="418" actId="14100"/>
          <ac:picMkLst>
            <pc:docMk/>
            <pc:sldMk cId="3297907171" sldId="290"/>
            <ac:picMk id="10" creationId="{2594C07B-1516-4265-9B66-9AFA6437310C}"/>
          </ac:picMkLst>
        </pc:picChg>
        <pc:picChg chg="add mod">
          <ac:chgData name="Amy Hawkes" userId="197021c8-d546-40fe-a226-ce3ba5cda28e" providerId="ADAL" clId="{E8A4A9B1-2457-4E1C-A5C1-D60ECB59EE21}" dt="2026-07-08T10:21:07.850" v="421" actId="14100"/>
          <ac:picMkLst>
            <pc:docMk/>
            <pc:sldMk cId="3297907171" sldId="290"/>
            <ac:picMk id="11" creationId="{3D8FB7F0-0653-48F9-879D-F13F4209C8A7}"/>
          </ac:picMkLst>
        </pc:picChg>
        <pc:picChg chg="add mod">
          <ac:chgData name="Amy Hawkes" userId="197021c8-d546-40fe-a226-ce3ba5cda28e" providerId="ADAL" clId="{E8A4A9B1-2457-4E1C-A5C1-D60ECB59EE21}" dt="2026-07-08T10:21:19.399" v="424" actId="14100"/>
          <ac:picMkLst>
            <pc:docMk/>
            <pc:sldMk cId="3297907171" sldId="290"/>
            <ac:picMk id="12" creationId="{B0B0AFBF-F5A5-43A5-80D0-975A88588C2D}"/>
          </ac:picMkLst>
        </pc:picChg>
      </pc:sldChg>
      <pc:sldChg chg="del">
        <pc:chgData name="Amy Hawkes" userId="197021c8-d546-40fe-a226-ce3ba5cda28e" providerId="ADAL" clId="{E8A4A9B1-2457-4E1C-A5C1-D60ECB59EE21}" dt="2026-07-13T18:30:32.814" v="2389" actId="47"/>
        <pc:sldMkLst>
          <pc:docMk/>
          <pc:sldMk cId="3117592439" sldId="291"/>
        </pc:sldMkLst>
      </pc:sldChg>
      <pc:sldChg chg="modSp del mod">
        <pc:chgData name="Amy Hawkes" userId="197021c8-d546-40fe-a226-ce3ba5cda28e" providerId="ADAL" clId="{E8A4A9B1-2457-4E1C-A5C1-D60ECB59EE21}" dt="2026-07-13T18:31:10.639" v="2393" actId="47"/>
        <pc:sldMkLst>
          <pc:docMk/>
          <pc:sldMk cId="712201637" sldId="292"/>
        </pc:sldMkLst>
        <pc:spChg chg="mod">
          <ac:chgData name="Amy Hawkes" userId="197021c8-d546-40fe-a226-ce3ba5cda28e" providerId="ADAL" clId="{E8A4A9B1-2457-4E1C-A5C1-D60ECB59EE21}" dt="2026-06-26T13:00:22.847" v="96" actId="13926"/>
          <ac:spMkLst>
            <pc:docMk/>
            <pc:sldMk cId="712201637" sldId="292"/>
            <ac:spMk id="3" creationId="{00000000-0000-0000-0000-000000000000}"/>
          </ac:spMkLst>
        </pc:spChg>
      </pc:sldChg>
      <pc:sldChg chg="addSp delSp modSp mod">
        <pc:chgData name="Amy Hawkes" userId="197021c8-d546-40fe-a226-ce3ba5cda28e" providerId="ADAL" clId="{E8A4A9B1-2457-4E1C-A5C1-D60ECB59EE21}" dt="2026-07-13T17:56:58.612" v="908" actId="255"/>
        <pc:sldMkLst>
          <pc:docMk/>
          <pc:sldMk cId="1491706216" sldId="293"/>
        </pc:sldMkLst>
        <pc:spChg chg="mod">
          <ac:chgData name="Amy Hawkes" userId="197021c8-d546-40fe-a226-ce3ba5cda28e" providerId="ADAL" clId="{E8A4A9B1-2457-4E1C-A5C1-D60ECB59EE21}" dt="2026-07-13T17:56:58.612" v="908" actId="255"/>
          <ac:spMkLst>
            <pc:docMk/>
            <pc:sldMk cId="1491706216" sldId="293"/>
            <ac:spMk id="3" creationId="{00000000-0000-0000-0000-000000000000}"/>
          </ac:spMkLst>
        </pc:spChg>
        <pc:picChg chg="mod">
          <ac:chgData name="Amy Hawkes" userId="197021c8-d546-40fe-a226-ce3ba5cda28e" providerId="ADAL" clId="{E8A4A9B1-2457-4E1C-A5C1-D60ECB59EE21}" dt="2026-07-13T17:55:05.034" v="873" actId="1076"/>
          <ac:picMkLst>
            <pc:docMk/>
            <pc:sldMk cId="1491706216" sldId="293"/>
            <ac:picMk id="8" creationId="{654E1429-FE84-408F-BD47-1FA53782A4D7}"/>
          </ac:picMkLst>
        </pc:picChg>
        <pc:picChg chg="add del">
          <ac:chgData name="Amy Hawkes" userId="197021c8-d546-40fe-a226-ce3ba5cda28e" providerId="ADAL" clId="{E8A4A9B1-2457-4E1C-A5C1-D60ECB59EE21}" dt="2026-07-13T17:55:05.617" v="874" actId="478"/>
          <ac:picMkLst>
            <pc:docMk/>
            <pc:sldMk cId="1491706216" sldId="293"/>
            <ac:picMk id="9" creationId="{F8568FCA-7144-4FBB-93D2-6A58C89C6EBF}"/>
          </ac:picMkLst>
        </pc:picChg>
      </pc:sldChg>
      <pc:sldChg chg="add del ord">
        <pc:chgData name="Amy Hawkes" userId="197021c8-d546-40fe-a226-ce3ba5cda28e" providerId="ADAL" clId="{E8A4A9B1-2457-4E1C-A5C1-D60ECB59EE21}" dt="2026-07-13T18:14:01.040" v="2011" actId="47"/>
        <pc:sldMkLst>
          <pc:docMk/>
          <pc:sldMk cId="4088758759" sldId="294"/>
        </pc:sldMkLst>
      </pc:sldChg>
      <pc:sldChg chg="addSp delSp modSp add mod">
        <pc:chgData name="Amy Hawkes" userId="197021c8-d546-40fe-a226-ce3ba5cda28e" providerId="ADAL" clId="{E8A4A9B1-2457-4E1C-A5C1-D60ECB59EE21}" dt="2026-07-08T10:33:11.648" v="531" actId="478"/>
        <pc:sldMkLst>
          <pc:docMk/>
          <pc:sldMk cId="1703646895" sldId="295"/>
        </pc:sldMkLst>
        <pc:spChg chg="mod">
          <ac:chgData name="Amy Hawkes" userId="197021c8-d546-40fe-a226-ce3ba5cda28e" providerId="ADAL" clId="{E8A4A9B1-2457-4E1C-A5C1-D60ECB59EE21}" dt="2026-07-08T10:22:47.307" v="526" actId="20577"/>
          <ac:spMkLst>
            <pc:docMk/>
            <pc:sldMk cId="1703646895" sldId="295"/>
            <ac:spMk id="4" creationId="{53EA7CE6-B0BA-496C-9E39-420FD5153C94}"/>
          </ac:spMkLst>
        </pc:spChg>
        <pc:picChg chg="del">
          <ac:chgData name="Amy Hawkes" userId="197021c8-d546-40fe-a226-ce3ba5cda28e" providerId="ADAL" clId="{E8A4A9B1-2457-4E1C-A5C1-D60ECB59EE21}" dt="2026-07-08T10:33:11.648" v="531" actId="478"/>
          <ac:picMkLst>
            <pc:docMk/>
            <pc:sldMk cId="1703646895" sldId="295"/>
            <ac:picMk id="5" creationId="{E783C66B-54AF-4B6E-80B9-5700ACAA6BA6}"/>
          </ac:picMkLst>
        </pc:picChg>
        <pc:picChg chg="add mod">
          <ac:chgData name="Amy Hawkes" userId="197021c8-d546-40fe-a226-ce3ba5cda28e" providerId="ADAL" clId="{E8A4A9B1-2457-4E1C-A5C1-D60ECB59EE21}" dt="2026-07-08T10:33:08.523" v="530" actId="1076"/>
          <ac:picMkLst>
            <pc:docMk/>
            <pc:sldMk cId="1703646895" sldId="295"/>
            <ac:picMk id="6" creationId="{B67BECF8-2A61-4A11-AAE0-A0940D100E5B}"/>
          </ac:picMkLst>
        </pc:picChg>
      </pc:sldChg>
      <pc:sldChg chg="modSp new mod">
        <pc:chgData name="Amy Hawkes" userId="197021c8-d546-40fe-a226-ce3ba5cda28e" providerId="ADAL" clId="{E8A4A9B1-2457-4E1C-A5C1-D60ECB59EE21}" dt="2026-07-13T18:29:29.452" v="2388" actId="20577"/>
        <pc:sldMkLst>
          <pc:docMk/>
          <pc:sldMk cId="147036625" sldId="296"/>
        </pc:sldMkLst>
        <pc:spChg chg="mod">
          <ac:chgData name="Amy Hawkes" userId="197021c8-d546-40fe-a226-ce3ba5cda28e" providerId="ADAL" clId="{E8A4A9B1-2457-4E1C-A5C1-D60ECB59EE21}" dt="2026-07-08T10:37:27.504" v="581" actId="27636"/>
          <ac:spMkLst>
            <pc:docMk/>
            <pc:sldMk cId="147036625" sldId="296"/>
            <ac:spMk id="2" creationId="{1773F129-CEAF-40F4-9383-9C432C2A81D7}"/>
          </ac:spMkLst>
        </pc:spChg>
        <pc:spChg chg="mod">
          <ac:chgData name="Amy Hawkes" userId="197021c8-d546-40fe-a226-ce3ba5cda28e" providerId="ADAL" clId="{E8A4A9B1-2457-4E1C-A5C1-D60ECB59EE21}" dt="2026-07-13T18:29:29.452" v="2388" actId="20577"/>
          <ac:spMkLst>
            <pc:docMk/>
            <pc:sldMk cId="147036625" sldId="296"/>
            <ac:spMk id="3" creationId="{36E57010-71A2-433C-925A-B13FB871D846}"/>
          </ac:spMkLst>
        </pc:spChg>
      </pc:sldChg>
      <pc:sldChg chg="add del">
        <pc:chgData name="Amy Hawkes" userId="197021c8-d546-40fe-a226-ce3ba5cda28e" providerId="ADAL" clId="{E8A4A9B1-2457-4E1C-A5C1-D60ECB59EE21}" dt="2026-07-08T10:36:18.193" v="532" actId="47"/>
        <pc:sldMkLst>
          <pc:docMk/>
          <pc:sldMk cId="3997413748" sldId="296"/>
        </pc:sldMkLst>
      </pc:sldChg>
      <pc:sldChg chg="addSp delSp modSp add mod ord">
        <pc:chgData name="Amy Hawkes" userId="197021c8-d546-40fe-a226-ce3ba5cda28e" providerId="ADAL" clId="{E8A4A9B1-2457-4E1C-A5C1-D60ECB59EE21}" dt="2026-07-13T18:08:23.857" v="1377" actId="20577"/>
        <pc:sldMkLst>
          <pc:docMk/>
          <pc:sldMk cId="704106363" sldId="297"/>
        </pc:sldMkLst>
        <pc:spChg chg="mod">
          <ac:chgData name="Amy Hawkes" userId="197021c8-d546-40fe-a226-ce3ba5cda28e" providerId="ADAL" clId="{E8A4A9B1-2457-4E1C-A5C1-D60ECB59EE21}" dt="2026-07-13T18:05:04.667" v="997" actId="14100"/>
          <ac:spMkLst>
            <pc:docMk/>
            <pc:sldMk cId="704106363" sldId="297"/>
            <ac:spMk id="2" creationId="{00000000-0000-0000-0000-000000000000}"/>
          </ac:spMkLst>
        </pc:spChg>
        <pc:spChg chg="mod">
          <ac:chgData name="Amy Hawkes" userId="197021c8-d546-40fe-a226-ce3ba5cda28e" providerId="ADAL" clId="{E8A4A9B1-2457-4E1C-A5C1-D60ECB59EE21}" dt="2026-07-13T18:05:16.160" v="999" actId="14100"/>
          <ac:spMkLst>
            <pc:docMk/>
            <pc:sldMk cId="704106363" sldId="297"/>
            <ac:spMk id="3" creationId="{00000000-0000-0000-0000-000000000000}"/>
          </ac:spMkLst>
        </pc:spChg>
        <pc:spChg chg="add mod">
          <ac:chgData name="Amy Hawkes" userId="197021c8-d546-40fe-a226-ce3ba5cda28e" providerId="ADAL" clId="{E8A4A9B1-2457-4E1C-A5C1-D60ECB59EE21}" dt="2026-07-13T18:08:23.857" v="1377" actId="20577"/>
          <ac:spMkLst>
            <pc:docMk/>
            <pc:sldMk cId="704106363" sldId="297"/>
            <ac:spMk id="6" creationId="{A703A265-08B0-48C1-912B-C3C25DF141E5}"/>
          </ac:spMkLst>
        </pc:spChg>
        <pc:picChg chg="add mod">
          <ac:chgData name="Amy Hawkes" userId="197021c8-d546-40fe-a226-ce3ba5cda28e" providerId="ADAL" clId="{E8A4A9B1-2457-4E1C-A5C1-D60ECB59EE21}" dt="2026-07-13T18:05:20.604" v="1000" actId="1076"/>
          <ac:picMkLst>
            <pc:docMk/>
            <pc:sldMk cId="704106363" sldId="297"/>
            <ac:picMk id="5" creationId="{55A8BD61-DD20-48D1-BF70-788933ADCBDB}"/>
          </ac:picMkLst>
        </pc:picChg>
        <pc:picChg chg="mod">
          <ac:chgData name="Amy Hawkes" userId="197021c8-d546-40fe-a226-ce3ba5cda28e" providerId="ADAL" clId="{E8A4A9B1-2457-4E1C-A5C1-D60ECB59EE21}" dt="2026-07-13T17:59:12.863" v="984" actId="1076"/>
          <ac:picMkLst>
            <pc:docMk/>
            <pc:sldMk cId="704106363" sldId="297"/>
            <ac:picMk id="8" creationId="{654E1429-FE84-408F-BD47-1FA53782A4D7}"/>
          </ac:picMkLst>
        </pc:picChg>
        <pc:picChg chg="del">
          <ac:chgData name="Amy Hawkes" userId="197021c8-d546-40fe-a226-ce3ba5cda28e" providerId="ADAL" clId="{E8A4A9B1-2457-4E1C-A5C1-D60ECB59EE21}" dt="2026-07-13T17:59:10.204" v="983" actId="478"/>
          <ac:picMkLst>
            <pc:docMk/>
            <pc:sldMk cId="704106363" sldId="297"/>
            <ac:picMk id="9" creationId="{F8568FCA-7144-4FBB-93D2-6A58C89C6EBF}"/>
          </ac:picMkLst>
        </pc:picChg>
        <pc:picChg chg="add mod">
          <ac:chgData name="Amy Hawkes" userId="197021c8-d546-40fe-a226-ce3ba5cda28e" providerId="ADAL" clId="{E8A4A9B1-2457-4E1C-A5C1-D60ECB59EE21}" dt="2026-07-13T18:05:50.328" v="1003" actId="1076"/>
          <ac:picMkLst>
            <pc:docMk/>
            <pc:sldMk cId="704106363" sldId="297"/>
            <ac:picMk id="1026" creationId="{E2A4723E-23E0-45B1-835B-AD4346C42F6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DD4C6-C0FF-4AAC-914F-59B2D20D7B21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4189D-216D-4AD1-92F1-1F8EF4FB01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0273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150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992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390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541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828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676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637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986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0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787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4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FAA9E-1E10-484A-8829-0C1736CB06B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314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872952"/>
          </a:xfrm>
        </p:spPr>
        <p:txBody>
          <a:bodyPr>
            <a:noAutofit/>
          </a:bodyPr>
          <a:lstStyle/>
          <a:p>
            <a:r>
              <a:rPr lang="en-GB" sz="8000" dirty="0">
                <a:latin typeface="+mn-lt"/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352928" cy="242312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tx1"/>
                </a:solidFill>
              </a:rPr>
              <a:t>Welcome to Year 5!</a:t>
            </a:r>
          </a:p>
          <a:p>
            <a:endParaRPr lang="en-GB" sz="4400" dirty="0">
              <a:solidFill>
                <a:srgbClr val="008000"/>
              </a:solidFill>
            </a:endParaRPr>
          </a:p>
          <a:p>
            <a:pPr algn="l"/>
            <a:endParaRPr lang="en-GB" sz="4400" dirty="0">
              <a:solidFill>
                <a:schemeClr val="tx1"/>
              </a:solidFill>
            </a:endParaRPr>
          </a:p>
        </p:txBody>
      </p:sp>
      <p:pic>
        <p:nvPicPr>
          <p:cNvPr id="8" name="Picture 7" descr="C:\Users\c.strecker\Desktop\Asterdale Primary logo.jpg">
            <a:extLst>
              <a:ext uri="{FF2B5EF4-FFF2-40B4-BE49-F238E27FC236}">
                <a16:creationId xmlns:a16="http://schemas.microsoft.com/office/drawing/2014/main" id="{654E1429-FE84-408F-BD47-1FA53782A4D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80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568FCA-7144-4FBB-93D2-6A58C89C6EB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843808" y="5085184"/>
            <a:ext cx="1728192" cy="150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0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474328" cy="55054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600" u="sng" dirty="0">
                <a:latin typeface="Comic Sans MS" panose="030F0702030302020204" pitchFamily="66" charset="0"/>
              </a:rPr>
              <a:t>Focus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School Expectations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Class Expectations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Year 5 Curriculum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Questions</a:t>
            </a:r>
          </a:p>
        </p:txBody>
      </p:sp>
      <p:pic>
        <p:nvPicPr>
          <p:cNvPr id="4" name="Picture 3" descr="C:\Users\c.strecker\Desktop\Asterdale Primary logo.jpg">
            <a:extLst>
              <a:ext uri="{FF2B5EF4-FFF2-40B4-BE49-F238E27FC236}">
                <a16:creationId xmlns:a16="http://schemas.microsoft.com/office/drawing/2014/main" id="{BF2DE95F-C607-4E12-86F6-BDB6E4B187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024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7953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School Expectations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1468314"/>
            <a:ext cx="871296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Comic Sans MS" panose="030F0702030302020204" pitchFamily="66" charset="0"/>
              </a:rPr>
              <a:t>Attend school every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Comic Sans MS" panose="030F0702030302020204" pitchFamily="66" charset="0"/>
              </a:rPr>
              <a:t>Lateness really </a:t>
            </a:r>
            <a:r>
              <a:rPr lang="en-GB" sz="2200" dirty="0" smtClean="0">
                <a:latin typeface="Comic Sans MS" panose="030F0702030302020204" pitchFamily="66" charset="0"/>
              </a:rPr>
              <a:t>impacts children’s learning and mental health </a:t>
            </a:r>
            <a:r>
              <a:rPr lang="en-GB" sz="2200" dirty="0">
                <a:latin typeface="Comic Sans MS" panose="030F0702030302020204" pitchFamily="66" charset="0"/>
              </a:rPr>
              <a:t>– be ready, be on time – everyday attendance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omic Sans MS" panose="030F0702030302020204" pitchFamily="66" charset="0"/>
              </a:rPr>
              <a:t>Correct school </a:t>
            </a:r>
            <a:r>
              <a:rPr lang="en-GB" sz="2200" dirty="0">
                <a:latin typeface="Comic Sans MS" panose="030F0702030302020204" pitchFamily="66" charset="0"/>
              </a:rPr>
              <a:t>uniform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Comic Sans MS" panose="030F0702030302020204" pitchFamily="66" charset="0"/>
              </a:rPr>
              <a:t>Correct PE kit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Comic Sans MS" panose="030F0702030302020204" pitchFamily="66" charset="0"/>
              </a:rPr>
              <a:t>Enrichment </a:t>
            </a:r>
            <a:r>
              <a:rPr lang="en-GB" sz="2200" dirty="0" smtClean="0">
                <a:latin typeface="Comic Sans MS" panose="030F0702030302020204" pitchFamily="66" charset="0"/>
              </a:rPr>
              <a:t>opportunities</a:t>
            </a:r>
            <a:endParaRPr lang="en-GB" sz="22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Comic Sans MS" panose="030F0702030302020204" pitchFamily="66" charset="0"/>
              </a:rPr>
              <a:t>Reading at home as well as in school</a:t>
            </a:r>
            <a:endParaRPr lang="en-GB" sz="22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Comic Sans MS" panose="030F0702030302020204" pitchFamily="66" charset="0"/>
              </a:rPr>
              <a:t>Spellings – practise at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Comic Sans MS" panose="030F0702030302020204" pitchFamily="66" charset="0"/>
              </a:rPr>
              <a:t>Progress sharing – reports </a:t>
            </a:r>
            <a:r>
              <a:rPr lang="en-GB" sz="2200" dirty="0" smtClean="0">
                <a:latin typeface="Comic Sans MS" panose="030F0702030302020204" pitchFamily="66" charset="0"/>
              </a:rPr>
              <a:t>termly</a:t>
            </a:r>
            <a:endParaRPr lang="en-GB" sz="1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Comic Sans MS" panose="030F0702030302020204" pitchFamily="66" charset="0"/>
              </a:rPr>
              <a:t>Effective Parent-Teacher </a:t>
            </a:r>
            <a:r>
              <a:rPr lang="en-GB" sz="2200" b="1" dirty="0">
                <a:latin typeface="Comic Sans MS" panose="030F0702030302020204" pitchFamily="66" charset="0"/>
              </a:rPr>
              <a:t>partnership</a:t>
            </a:r>
            <a:r>
              <a:rPr lang="en-GB" sz="2200" dirty="0">
                <a:latin typeface="Comic Sans MS" panose="030F0702030302020204" pitchFamily="66" charset="0"/>
              </a:rPr>
              <a:t> is crucial </a:t>
            </a:r>
            <a:endParaRPr lang="en-GB" sz="2200" dirty="0" smtClean="0">
              <a:latin typeface="Comic Sans MS" panose="030F0702030302020204" pitchFamily="66" charset="0"/>
            </a:endParaRPr>
          </a:p>
          <a:p>
            <a:r>
              <a:rPr lang="en-GB" sz="2200" dirty="0" smtClean="0">
                <a:latin typeface="Comic Sans MS" panose="030F0702030302020204" pitchFamily="66" charset="0"/>
              </a:rPr>
              <a:t>to ensure your </a:t>
            </a:r>
            <a:r>
              <a:rPr lang="en-GB" sz="2200" dirty="0">
                <a:latin typeface="Comic Sans MS" panose="030F0702030302020204" pitchFamily="66" charset="0"/>
              </a:rPr>
              <a:t>child makes progress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</p:txBody>
      </p:sp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E783C66B-54AF-4B6E-80B9-5700ACAA6B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024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8988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789040"/>
            <a:ext cx="2455287" cy="245528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F83571B-B4B4-4467-BC9D-7E1232A52825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>
                <a:solidFill>
                  <a:srgbClr val="008000"/>
                </a:solidFill>
              </a:rPr>
              <a:t>School Expectations</a:t>
            </a:r>
            <a:endParaRPr lang="en-GB" dirty="0">
              <a:solidFill>
                <a:srgbClr val="008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E59972-F2C5-4A94-83CD-B0FFBB1A1D16}"/>
              </a:ext>
            </a:extLst>
          </p:cNvPr>
          <p:cNvSpPr txBox="1"/>
          <p:nvPr/>
        </p:nvSpPr>
        <p:spPr>
          <a:xfrm>
            <a:off x="395536" y="1340768"/>
            <a:ext cx="55565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Children are expected to read for 5-10 minutes</a:t>
            </a:r>
            <a:r>
              <a:rPr lang="en-GB" sz="2400"/>
              <a:t>, </a:t>
            </a:r>
            <a:r>
              <a:rPr lang="en-GB" sz="2400" smtClean="0"/>
              <a:t>5 </a:t>
            </a:r>
            <a:r>
              <a:rPr lang="en-GB" sz="2400" dirty="0"/>
              <a:t>times per week.</a:t>
            </a:r>
          </a:p>
          <a:p>
            <a:endParaRPr lang="en-GB" sz="2400" dirty="0"/>
          </a:p>
          <a:p>
            <a:r>
              <a:rPr lang="en-GB" sz="2400" dirty="0"/>
              <a:t>This will ensure that your child makes the best possible progress. </a:t>
            </a:r>
          </a:p>
          <a:p>
            <a:endParaRPr lang="en-GB" sz="2400" dirty="0"/>
          </a:p>
          <a:p>
            <a:r>
              <a:rPr lang="en-GB" sz="2400" dirty="0"/>
              <a:t>Children who don’t read at home, make significantly less progress than those that do.</a:t>
            </a:r>
          </a:p>
        </p:txBody>
      </p:sp>
      <p:pic>
        <p:nvPicPr>
          <p:cNvPr id="2050" name="Picture 2" descr="Cute Thumbs-up Book Clipart - Free Download IllustCute">
            <a:extLst>
              <a:ext uri="{FF2B5EF4-FFF2-40B4-BE49-F238E27FC236}">
                <a16:creationId xmlns:a16="http://schemas.microsoft.com/office/drawing/2014/main" id="{D7A0004D-D077-4E69-A945-9A28F290F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360" y="308918"/>
            <a:ext cx="2848917" cy="2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850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227" y="0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Our school values</a:t>
            </a:r>
          </a:p>
        </p:txBody>
      </p:sp>
      <p:pic>
        <p:nvPicPr>
          <p:cNvPr id="5" name="Picture 2" descr="https://www.asterdaleprimaryschool.co.uk/_site/data/files/images/auto_upload/page/29/ACC1854D814F0D1ACA9C4FF674BC9525.png">
            <a:extLst>
              <a:ext uri="{FF2B5EF4-FFF2-40B4-BE49-F238E27FC236}">
                <a16:creationId xmlns:a16="http://schemas.microsoft.com/office/drawing/2014/main" id="{5E0524F1-34EF-4CBA-B536-67A3904244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" t="1295" r="2344" b="1404"/>
          <a:stretch/>
        </p:blipFill>
        <p:spPr bwMode="auto">
          <a:xfrm>
            <a:off x="661276" y="1232182"/>
            <a:ext cx="3733751" cy="5314331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0FA12E2-6EFD-47FC-A5CF-CB366E6E48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8871" y="1844824"/>
            <a:ext cx="4176464" cy="295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861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142234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srgbClr val="008000"/>
                </a:solidFill>
              </a:rPr>
              <a:t>Class Expectations</a:t>
            </a:r>
            <a:endParaRPr lang="en-GB" sz="40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2495" y="908721"/>
            <a:ext cx="8352928" cy="648072"/>
          </a:xfrm>
        </p:spPr>
        <p:txBody>
          <a:bodyPr>
            <a:normAutofit/>
          </a:bodyPr>
          <a:lstStyle/>
          <a:p>
            <a:r>
              <a:rPr lang="en-GB" sz="3000" dirty="0">
                <a:solidFill>
                  <a:schemeClr val="tx1"/>
                </a:solidFill>
                <a:latin typeface="+mn-lt"/>
              </a:rPr>
              <a:t>Who will be teaching in Year 5?</a:t>
            </a:r>
            <a:endParaRPr lang="en-GB" sz="3000" dirty="0">
              <a:solidFill>
                <a:schemeClr val="tx1"/>
              </a:solidFill>
            </a:endParaRPr>
          </a:p>
          <a:p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8" name="Picture 7" descr="C:\Users\c.strecker\Desktop\Asterdale Primary logo.jpg">
            <a:extLst>
              <a:ext uri="{FF2B5EF4-FFF2-40B4-BE49-F238E27FC236}">
                <a16:creationId xmlns:a16="http://schemas.microsoft.com/office/drawing/2014/main" id="{654E1429-FE84-408F-BD47-1FA53782A4D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157192"/>
            <a:ext cx="1545312" cy="1487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5A8BD61-DD20-48D1-BF70-788933ADC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108" y="1556793"/>
            <a:ext cx="7705924" cy="2286766"/>
          </a:xfrm>
          <a:prstGeom prst="rect">
            <a:avLst/>
          </a:prstGeom>
        </p:spPr>
      </p:pic>
      <p:pic>
        <p:nvPicPr>
          <p:cNvPr id="1026" name="Picture 2" descr="ClassDojo">
            <a:extLst>
              <a:ext uri="{FF2B5EF4-FFF2-40B4-BE49-F238E27FC236}">
                <a16:creationId xmlns:a16="http://schemas.microsoft.com/office/drawing/2014/main" id="{E2A4723E-23E0-45B1-835B-AD4346C42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84" y="4275707"/>
            <a:ext cx="1891481" cy="1492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03A265-08B0-48C1-912B-C3C25DF141E5}"/>
              </a:ext>
            </a:extLst>
          </p:cNvPr>
          <p:cNvSpPr txBox="1"/>
          <p:nvPr/>
        </p:nvSpPr>
        <p:spPr>
          <a:xfrm>
            <a:off x="2339752" y="4005064"/>
            <a:ext cx="44644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will try to read and respond to your messages on dojo as soon as possible. </a:t>
            </a:r>
          </a:p>
          <a:p>
            <a:endParaRPr lang="en-GB" dirty="0"/>
          </a:p>
          <a:p>
            <a:r>
              <a:rPr lang="en-GB" dirty="0"/>
              <a:t>For any urgent matters or change in pick ups etc – please phone the office as we can’t always read messages during the school day.</a:t>
            </a:r>
          </a:p>
          <a:p>
            <a:endParaRPr lang="en-GB" dirty="0"/>
          </a:p>
          <a:p>
            <a:r>
              <a:rPr lang="en-GB" dirty="0"/>
              <a:t>Try to send messages to the teacher who is in on that day to get the quickest response.  </a:t>
            </a:r>
          </a:p>
        </p:txBody>
      </p:sp>
    </p:spTree>
    <p:extLst>
      <p:ext uri="{BB962C8B-B14F-4D97-AF65-F5344CB8AC3E}">
        <p14:creationId xmlns:p14="http://schemas.microsoft.com/office/powerpoint/2010/main" val="704106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816" y="125760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Key Stage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5760" y="1580834"/>
            <a:ext cx="889248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 </a:t>
            </a:r>
          </a:p>
          <a:p>
            <a:r>
              <a:rPr lang="en-GB" sz="3200" b="1" dirty="0"/>
              <a:t>Moving from Lower KS2 to Upper KS2.</a:t>
            </a:r>
          </a:p>
          <a:p>
            <a:endParaRPr lang="en-GB" sz="3200" b="1" dirty="0"/>
          </a:p>
          <a:p>
            <a:r>
              <a:rPr lang="en-GB" sz="3200" b="1" dirty="0"/>
              <a:t>What is the difference in expectations?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Children are expected to become more independent.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Trying to work through problems independently before asking the teacher.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More oracy opportunities – more in depth discussions.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Longer pieces of writing with more detailed sentences.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A broader more challenging curriculum.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In the summer term – getting the children ready for Year 6.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b="1" dirty="0"/>
          </a:p>
          <a:p>
            <a:endParaRPr lang="en-GB" b="1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4D60D7-2715-430E-A8B1-4F0B1F18BC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125760"/>
            <a:ext cx="3182549" cy="1607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240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Year 5 curriculum highlights</a:t>
            </a:r>
          </a:p>
        </p:txBody>
      </p:sp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E783C66B-54AF-4B6E-80B9-5700ACAA6B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024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EA7CE6-B0BA-496C-9E39-420FD5153C94}"/>
              </a:ext>
            </a:extLst>
          </p:cNvPr>
          <p:cNvSpPr txBox="1"/>
          <p:nvPr/>
        </p:nvSpPr>
        <p:spPr>
          <a:xfrm>
            <a:off x="457200" y="1268760"/>
            <a:ext cx="83632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English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Biographies, letters, news reports, recounts, leaflets, postcards, narratives.</a:t>
            </a:r>
          </a:p>
          <a:p>
            <a:endParaRPr lang="en-GB" dirty="0"/>
          </a:p>
          <a:p>
            <a:r>
              <a:rPr lang="en-GB" u="sng" dirty="0"/>
              <a:t>Maths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Place Value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Addition and subtraction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Multiplication and division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Fractions, decimals and percentages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Area and perimeter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Shape and volume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Statistics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EABB94C-6EB5-4420-9C8E-49617D6A36BD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51872" y="1676182"/>
            <a:ext cx="1178560" cy="1510030"/>
          </a:xfrm>
          <a:prstGeom prst="rect">
            <a:avLst/>
          </a:prstGeom>
          <a:noFill/>
          <a:ln>
            <a:noFill/>
            <a:prstDash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F23838-ADAB-4E2B-951D-13E0376DDF35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1907704" y="1676182"/>
            <a:ext cx="1800200" cy="1608802"/>
          </a:xfrm>
          <a:prstGeom prst="rect">
            <a:avLst/>
          </a:prstGeom>
          <a:noFill/>
          <a:ln>
            <a:noFill/>
            <a:prstDash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594C07B-1516-4265-9B66-9AFA6437310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76" y="1417638"/>
            <a:ext cx="1378912" cy="1867346"/>
          </a:xfrm>
          <a:prstGeom prst="rect">
            <a:avLst/>
          </a:prstGeom>
          <a:noFill/>
          <a:ln>
            <a:noFill/>
            <a:prstDash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D8FB7F0-0653-48F9-879D-F13F4209C8A7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5586377" y="1417638"/>
            <a:ext cx="1289879" cy="2011362"/>
          </a:xfrm>
          <a:prstGeom prst="rect">
            <a:avLst/>
          </a:prstGeom>
          <a:noFill/>
          <a:ln>
            <a:noFill/>
            <a:prstDash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B0AFBF-F5A5-43A5-80D0-975A88588C2D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628" y="1519571"/>
            <a:ext cx="1512171" cy="14874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97907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Year 5 curriculum highlights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EA7CE6-B0BA-496C-9E39-420FD5153C94}"/>
              </a:ext>
            </a:extLst>
          </p:cNvPr>
          <p:cNvSpPr txBox="1"/>
          <p:nvPr/>
        </p:nvSpPr>
        <p:spPr>
          <a:xfrm>
            <a:off x="457200" y="1268760"/>
            <a:ext cx="836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7BECF8-2A61-4A11-AAE0-A0940D100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124744"/>
            <a:ext cx="7685075" cy="5325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646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3F129-CEAF-40F4-9383-9C432C2A8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srgbClr val="008000"/>
                </a:solidFill>
              </a:rPr>
              <a:t>What does a typical day in Year 5 look like?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57010-71A2-433C-925A-B13FB871D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en-GB" sz="2000" dirty="0"/>
              <a:t>Arrive and complete a morning task – handwriting / arithmetic / reading</a:t>
            </a:r>
          </a:p>
          <a:p>
            <a:r>
              <a:rPr lang="en-GB" sz="2000" dirty="0"/>
              <a:t>Spelling activity (10 words learnt per week – test on a Friday. Words will be stuck in reading records)</a:t>
            </a:r>
          </a:p>
          <a:p>
            <a:r>
              <a:rPr lang="en-GB" sz="2000" dirty="0"/>
              <a:t>Maths</a:t>
            </a:r>
          </a:p>
          <a:p>
            <a:r>
              <a:rPr lang="en-GB" sz="2000" dirty="0"/>
              <a:t>Assembly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92D050"/>
                </a:solidFill>
              </a:rPr>
              <a:t>BREAK</a:t>
            </a:r>
          </a:p>
          <a:p>
            <a:r>
              <a:rPr lang="en-GB" sz="2000" dirty="0"/>
              <a:t>Reading activity</a:t>
            </a:r>
          </a:p>
          <a:p>
            <a:r>
              <a:rPr lang="en-GB" sz="2000" dirty="0"/>
              <a:t>English Writing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92D050"/>
                </a:solidFill>
              </a:rPr>
              <a:t>LUNCH</a:t>
            </a:r>
          </a:p>
          <a:p>
            <a:r>
              <a:rPr lang="en-GB" sz="2000" dirty="0"/>
              <a:t>Science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92D050"/>
                </a:solidFill>
              </a:rPr>
              <a:t>BREAK</a:t>
            </a:r>
          </a:p>
          <a:p>
            <a:r>
              <a:rPr lang="en-GB" sz="2000" dirty="0"/>
              <a:t>PE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47036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273" y="1713897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rgbClr val="008000"/>
                </a:solidFill>
              </a:rPr>
              <a:t>Questions?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2520" y="3356992"/>
            <a:ext cx="889248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/>
              <a:t>We can’t wait to welcome you to Year 5 in September!</a:t>
            </a:r>
          </a:p>
          <a:p>
            <a:endParaRPr lang="en-GB" sz="1400" dirty="0"/>
          </a:p>
        </p:txBody>
      </p:sp>
      <p:pic>
        <p:nvPicPr>
          <p:cNvPr id="6" name="Picture 5" descr="C:\Users\c.strecker\Desktop\Asterdale Primary logo.jpg">
            <a:extLst>
              <a:ext uri="{FF2B5EF4-FFF2-40B4-BE49-F238E27FC236}">
                <a16:creationId xmlns:a16="http://schemas.microsoft.com/office/drawing/2014/main" id="{9D0F2E96-52EF-48D9-9C47-1145788A2E5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232" y="4797152"/>
            <a:ext cx="1833344" cy="18167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42532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66116d0-0e11-4233-9548-c1daa609244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C6466E345F4547A2D0EB467D43E49E" ma:contentTypeVersion="16" ma:contentTypeDescription="Create a new document." ma:contentTypeScope="" ma:versionID="eeab4659b1f4e602b361fb18ffe60c81">
  <xsd:schema xmlns:xsd="http://www.w3.org/2001/XMLSchema" xmlns:xs="http://www.w3.org/2001/XMLSchema" xmlns:p="http://schemas.microsoft.com/office/2006/metadata/properties" xmlns:ns3="a66116d0-0e11-4233-9548-c1daa6092448" xmlns:ns4="24110567-016f-4336-8406-02b18e14b1a5" targetNamespace="http://schemas.microsoft.com/office/2006/metadata/properties" ma:root="true" ma:fieldsID="1be45bfe2f757d103689e7876dbd9765" ns3:_="" ns4:_="">
    <xsd:import namespace="a66116d0-0e11-4233-9548-c1daa6092448"/>
    <xsd:import namespace="24110567-016f-4336-8406-02b18e14b1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6116d0-0e11-4233-9548-c1daa60924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110567-016f-4336-8406-02b18e14b1a5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EFFA88-1745-4FED-B103-3A9114E534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3C72433-E0A6-4321-9651-2BA376868537}">
  <ds:schemaRefs>
    <ds:schemaRef ds:uri="http://purl.org/dc/elements/1.1/"/>
    <ds:schemaRef ds:uri="http://schemas.microsoft.com/office/2006/documentManagement/types"/>
    <ds:schemaRef ds:uri="http://purl.org/dc/terms/"/>
    <ds:schemaRef ds:uri="a66116d0-0e11-4233-9548-c1daa6092448"/>
    <ds:schemaRef ds:uri="http://purl.org/dc/dcmitype/"/>
    <ds:schemaRef ds:uri="http://schemas.microsoft.com/office/infopath/2007/PartnerControls"/>
    <ds:schemaRef ds:uri="24110567-016f-4336-8406-02b18e14b1a5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270A1EE-100A-4083-987D-0006D2DEB0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6116d0-0e11-4233-9548-c1daa6092448"/>
    <ds:schemaRef ds:uri="24110567-016f-4336-8406-02b18e14b1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389</Words>
  <Application>Microsoft Office PowerPoint</Application>
  <PresentationFormat>On-screen Show (4:3)</PresentationFormat>
  <Paragraphs>86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Comic Sans MS</vt:lpstr>
      <vt:lpstr>Office Theme</vt:lpstr>
      <vt:lpstr>Meet the Teacher</vt:lpstr>
      <vt:lpstr>PowerPoint Presentation</vt:lpstr>
      <vt:lpstr>School Expectations</vt:lpstr>
      <vt:lpstr> </vt:lpstr>
      <vt:lpstr>Our school values</vt:lpstr>
      <vt:lpstr>Class Expectations</vt:lpstr>
      <vt:lpstr>Key Stage 2</vt:lpstr>
      <vt:lpstr>Year 5 curriculum highlights</vt:lpstr>
      <vt:lpstr>Year 5 curriculum highlights</vt:lpstr>
      <vt:lpstr>What does a typical day in Year 5 look like?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SMSC</dc:title>
  <dc:creator>Administrator</dc:creator>
  <cp:lastModifiedBy>Amy Hawkes</cp:lastModifiedBy>
  <cp:revision>35</cp:revision>
  <cp:lastPrinted>2015-06-25T09:55:14Z</cp:lastPrinted>
  <dcterms:created xsi:type="dcterms:W3CDTF">2015-06-09T13:44:55Z</dcterms:created>
  <dcterms:modified xsi:type="dcterms:W3CDTF">2026-07-16T07:19:59Z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0x010100FEC6466E345F4547A2D0EB467D43E49E</vt:lpwstr>
  </property>
</Properties>
</file>