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handoutMasterIdLst>
    <p:handoutMasterId r:id="rId16"/>
  </p:handoutMasterIdLst>
  <p:sldIdLst>
    <p:sldId id="293" r:id="rId5"/>
    <p:sldId id="257" r:id="rId6"/>
    <p:sldId id="288" r:id="rId7"/>
    <p:sldId id="289" r:id="rId8"/>
    <p:sldId id="258" r:id="rId9"/>
    <p:sldId id="284" r:id="rId10"/>
    <p:sldId id="291" r:id="rId11"/>
    <p:sldId id="290" r:id="rId12"/>
    <p:sldId id="285" r:id="rId13"/>
    <p:sldId id="276" r:id="rId14"/>
    <p:sldId id="292" r:id="rId15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FC92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522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exi Lomas" userId="395fe388-db99-42dc-b343-c402b28895d8" providerId="ADAL" clId="{8BF833CC-163B-4B7C-857C-9F840C48FC25}"/>
    <pc:docChg chg="undo custSel delSld modSld sldOrd">
      <pc:chgData name="Lexi Lomas" userId="395fe388-db99-42dc-b343-c402b28895d8" providerId="ADAL" clId="{8BF833CC-163B-4B7C-857C-9F840C48FC25}" dt="2026-07-15T19:02:59.870" v="219" actId="1076"/>
      <pc:docMkLst>
        <pc:docMk/>
      </pc:docMkLst>
      <pc:sldChg chg="modSp del mod">
        <pc:chgData name="Lexi Lomas" userId="395fe388-db99-42dc-b343-c402b28895d8" providerId="ADAL" clId="{8BF833CC-163B-4B7C-857C-9F840C48FC25}" dt="2026-07-13T15:35:46.580" v="8" actId="47"/>
        <pc:sldMkLst>
          <pc:docMk/>
          <pc:sldMk cId="1702416645" sldId="256"/>
        </pc:sldMkLst>
        <pc:spChg chg="mod">
          <ac:chgData name="Lexi Lomas" userId="395fe388-db99-42dc-b343-c402b28895d8" providerId="ADAL" clId="{8BF833CC-163B-4B7C-857C-9F840C48FC25}" dt="2026-07-13T15:35:40.812" v="7" actId="20577"/>
          <ac:spMkLst>
            <pc:docMk/>
            <pc:sldMk cId="1702416645" sldId="256"/>
            <ac:spMk id="3" creationId="{00000000-0000-0000-0000-000000000000}"/>
          </ac:spMkLst>
        </pc:spChg>
      </pc:sldChg>
      <pc:sldChg chg="modSp mod">
        <pc:chgData name="Lexi Lomas" userId="395fe388-db99-42dc-b343-c402b28895d8" providerId="ADAL" clId="{8BF833CC-163B-4B7C-857C-9F840C48FC25}" dt="2026-07-13T15:43:20.340" v="176" actId="5793"/>
        <pc:sldMkLst>
          <pc:docMk/>
          <pc:sldMk cId="2007953093" sldId="257"/>
        </pc:sldMkLst>
        <pc:spChg chg="mod">
          <ac:chgData name="Lexi Lomas" userId="395fe388-db99-42dc-b343-c402b28895d8" providerId="ADAL" clId="{8BF833CC-163B-4B7C-857C-9F840C48FC25}" dt="2026-07-13T15:43:20.340" v="176" actId="5793"/>
          <ac:spMkLst>
            <pc:docMk/>
            <pc:sldMk cId="2007953093" sldId="257"/>
            <ac:spMk id="3" creationId="{00000000-0000-0000-0000-000000000000}"/>
          </ac:spMkLst>
        </pc:spChg>
      </pc:sldChg>
      <pc:sldChg chg="modSp mod">
        <pc:chgData name="Lexi Lomas" userId="395fe388-db99-42dc-b343-c402b28895d8" providerId="ADAL" clId="{8BF833CC-163B-4B7C-857C-9F840C48FC25}" dt="2026-07-13T15:37:45.536" v="32" actId="20577"/>
        <pc:sldMkLst>
          <pc:docMk/>
          <pc:sldMk cId="3578988901" sldId="258"/>
        </pc:sldMkLst>
        <pc:spChg chg="mod">
          <ac:chgData name="Lexi Lomas" userId="395fe388-db99-42dc-b343-c402b28895d8" providerId="ADAL" clId="{8BF833CC-163B-4B7C-857C-9F840C48FC25}" dt="2026-07-13T15:37:01.300" v="20" actId="1076"/>
          <ac:spMkLst>
            <pc:docMk/>
            <pc:sldMk cId="3578988901" sldId="258"/>
            <ac:spMk id="2" creationId="{00000000-0000-0000-0000-000000000000}"/>
          </ac:spMkLst>
        </pc:spChg>
        <pc:spChg chg="mod">
          <ac:chgData name="Lexi Lomas" userId="395fe388-db99-42dc-b343-c402b28895d8" providerId="ADAL" clId="{8BF833CC-163B-4B7C-857C-9F840C48FC25}" dt="2026-07-13T15:37:45.536" v="32" actId="20577"/>
          <ac:spMkLst>
            <pc:docMk/>
            <pc:sldMk cId="3578988901" sldId="258"/>
            <ac:spMk id="3" creationId="{00000000-0000-0000-0000-000000000000}"/>
          </ac:spMkLst>
        </pc:spChg>
      </pc:sldChg>
      <pc:sldChg chg="del">
        <pc:chgData name="Lexi Lomas" userId="395fe388-db99-42dc-b343-c402b28895d8" providerId="ADAL" clId="{8BF833CC-163B-4B7C-857C-9F840C48FC25}" dt="2026-07-13T15:36:28.063" v="17" actId="47"/>
        <pc:sldMkLst>
          <pc:docMk/>
          <pc:sldMk cId="1889850464" sldId="277"/>
        </pc:sldMkLst>
      </pc:sldChg>
      <pc:sldChg chg="modSp mod">
        <pc:chgData name="Lexi Lomas" userId="395fe388-db99-42dc-b343-c402b28895d8" providerId="ADAL" clId="{8BF833CC-163B-4B7C-857C-9F840C48FC25}" dt="2026-07-13T15:38:17.800" v="58" actId="20577"/>
        <pc:sldMkLst>
          <pc:docMk/>
          <pc:sldMk cId="2109240713" sldId="284"/>
        </pc:sldMkLst>
        <pc:spChg chg="mod">
          <ac:chgData name="Lexi Lomas" userId="395fe388-db99-42dc-b343-c402b28895d8" providerId="ADAL" clId="{8BF833CC-163B-4B7C-857C-9F840C48FC25}" dt="2026-07-13T15:38:17.800" v="58" actId="20577"/>
          <ac:spMkLst>
            <pc:docMk/>
            <pc:sldMk cId="2109240713" sldId="284"/>
            <ac:spMk id="3" creationId="{00000000-0000-0000-0000-000000000000}"/>
          </ac:spMkLst>
        </pc:spChg>
      </pc:sldChg>
      <pc:sldChg chg="modSp mod">
        <pc:chgData name="Lexi Lomas" userId="395fe388-db99-42dc-b343-c402b28895d8" providerId="ADAL" clId="{8BF833CC-163B-4B7C-857C-9F840C48FC25}" dt="2026-07-13T15:39:25.451" v="97" actId="5793"/>
        <pc:sldMkLst>
          <pc:docMk/>
          <pc:sldMk cId="3423992369" sldId="285"/>
        </pc:sldMkLst>
        <pc:spChg chg="mod">
          <ac:chgData name="Lexi Lomas" userId="395fe388-db99-42dc-b343-c402b28895d8" providerId="ADAL" clId="{8BF833CC-163B-4B7C-857C-9F840C48FC25}" dt="2026-07-13T15:39:25.451" v="97" actId="5793"/>
          <ac:spMkLst>
            <pc:docMk/>
            <pc:sldMk cId="3423992369" sldId="285"/>
            <ac:spMk id="3" creationId="{00000000-0000-0000-0000-000000000000}"/>
          </ac:spMkLst>
        </pc:spChg>
      </pc:sldChg>
      <pc:sldChg chg="del">
        <pc:chgData name="Lexi Lomas" userId="395fe388-db99-42dc-b343-c402b28895d8" providerId="ADAL" clId="{8BF833CC-163B-4B7C-857C-9F840C48FC25}" dt="2026-07-13T15:43:02.192" v="168" actId="47"/>
        <pc:sldMkLst>
          <pc:docMk/>
          <pc:sldMk cId="4004253242" sldId="287"/>
        </pc:sldMkLst>
      </pc:sldChg>
      <pc:sldChg chg="addSp modSp mod">
        <pc:chgData name="Lexi Lomas" userId="395fe388-db99-42dc-b343-c402b28895d8" providerId="ADAL" clId="{8BF833CC-163B-4B7C-857C-9F840C48FC25}" dt="2026-07-13T15:36:24.746" v="16" actId="14100"/>
        <pc:sldMkLst>
          <pc:docMk/>
          <pc:sldMk cId="2032730713" sldId="288"/>
        </pc:sldMkLst>
        <pc:spChg chg="mod">
          <ac:chgData name="Lexi Lomas" userId="395fe388-db99-42dc-b343-c402b28895d8" providerId="ADAL" clId="{8BF833CC-163B-4B7C-857C-9F840C48FC25}" dt="2026-07-13T15:36:18.777" v="13" actId="1076"/>
          <ac:spMkLst>
            <pc:docMk/>
            <pc:sldMk cId="2032730713" sldId="288"/>
            <ac:spMk id="9" creationId="{81C1FF7A-EB7D-4D75-9622-80347D73F871}"/>
          </ac:spMkLst>
        </pc:spChg>
        <pc:picChg chg="add mod">
          <ac:chgData name="Lexi Lomas" userId="395fe388-db99-42dc-b343-c402b28895d8" providerId="ADAL" clId="{8BF833CC-163B-4B7C-857C-9F840C48FC25}" dt="2026-07-13T15:36:21.100" v="14" actId="1076"/>
          <ac:picMkLst>
            <pc:docMk/>
            <pc:sldMk cId="2032730713" sldId="288"/>
            <ac:picMk id="4" creationId="{4C8B099E-6BFF-4FDF-91F6-3D8F23FFA20C}"/>
          </ac:picMkLst>
        </pc:picChg>
        <pc:picChg chg="mod">
          <ac:chgData name="Lexi Lomas" userId="395fe388-db99-42dc-b343-c402b28895d8" providerId="ADAL" clId="{8BF833CC-163B-4B7C-857C-9F840C48FC25}" dt="2026-07-13T15:36:24.746" v="16" actId="14100"/>
          <ac:picMkLst>
            <pc:docMk/>
            <pc:sldMk cId="2032730713" sldId="288"/>
            <ac:picMk id="6" creationId="{41986026-46DF-4DF5-9E50-7F2227C3FDDB}"/>
          </ac:picMkLst>
        </pc:picChg>
      </pc:sldChg>
      <pc:sldChg chg="addSp delSp modSp mod addAnim delAnim modAnim">
        <pc:chgData name="Lexi Lomas" userId="395fe388-db99-42dc-b343-c402b28895d8" providerId="ADAL" clId="{8BF833CC-163B-4B7C-857C-9F840C48FC25}" dt="2026-07-15T19:02:59.870" v="219" actId="1076"/>
        <pc:sldMkLst>
          <pc:docMk/>
          <pc:sldMk cId="3297907171" sldId="290"/>
        </pc:sldMkLst>
        <pc:spChg chg="mod">
          <ac:chgData name="Lexi Lomas" userId="395fe388-db99-42dc-b343-c402b28895d8" providerId="ADAL" clId="{8BF833CC-163B-4B7C-857C-9F840C48FC25}" dt="2026-07-13T15:41:13.195" v="143" actId="1076"/>
          <ac:spMkLst>
            <pc:docMk/>
            <pc:sldMk cId="3297907171" sldId="290"/>
            <ac:spMk id="2" creationId="{00000000-0000-0000-0000-000000000000}"/>
          </ac:spMkLst>
        </pc:spChg>
        <pc:spChg chg="mod">
          <ac:chgData name="Lexi Lomas" userId="395fe388-db99-42dc-b343-c402b28895d8" providerId="ADAL" clId="{8BF833CC-163B-4B7C-857C-9F840C48FC25}" dt="2026-07-13T15:40:53.384" v="140" actId="5793"/>
          <ac:spMkLst>
            <pc:docMk/>
            <pc:sldMk cId="3297907171" sldId="290"/>
            <ac:spMk id="3" creationId="{00000000-0000-0000-0000-000000000000}"/>
          </ac:spMkLst>
        </pc:spChg>
        <pc:spChg chg="del">
          <ac:chgData name="Lexi Lomas" userId="395fe388-db99-42dc-b343-c402b28895d8" providerId="ADAL" clId="{8BF833CC-163B-4B7C-857C-9F840C48FC25}" dt="2026-07-13T15:40:27.886" v="116" actId="478"/>
          <ac:spMkLst>
            <pc:docMk/>
            <pc:sldMk cId="3297907171" sldId="290"/>
            <ac:spMk id="6" creationId="{6BAA56B6-BE8F-4C0C-AE47-DDC3FF78D95E}"/>
          </ac:spMkLst>
        </pc:spChg>
        <pc:picChg chg="mod">
          <ac:chgData name="Lexi Lomas" userId="395fe388-db99-42dc-b343-c402b28895d8" providerId="ADAL" clId="{8BF833CC-163B-4B7C-857C-9F840C48FC25}" dt="2026-07-15T19:02:49.407" v="217" actId="1076"/>
          <ac:picMkLst>
            <pc:docMk/>
            <pc:sldMk cId="3297907171" sldId="290"/>
            <ac:picMk id="5" creationId="{E783C66B-54AF-4B6E-80B9-5700ACAA6BA6}"/>
          </ac:picMkLst>
        </pc:picChg>
        <pc:picChg chg="add del mod">
          <ac:chgData name="Lexi Lomas" userId="395fe388-db99-42dc-b343-c402b28895d8" providerId="ADAL" clId="{8BF833CC-163B-4B7C-857C-9F840C48FC25}" dt="2026-07-13T15:42:13.700" v="164" actId="1076"/>
          <ac:picMkLst>
            <pc:docMk/>
            <pc:sldMk cId="3297907171" sldId="290"/>
            <ac:picMk id="7" creationId="{50F7A529-BA10-40CE-9721-B50C5EA854BF}"/>
          </ac:picMkLst>
        </pc:picChg>
        <pc:picChg chg="add del mod">
          <ac:chgData name="Lexi Lomas" userId="395fe388-db99-42dc-b343-c402b28895d8" providerId="ADAL" clId="{8BF833CC-163B-4B7C-857C-9F840C48FC25}" dt="2026-07-15T18:59:20.277" v="195" actId="478"/>
          <ac:picMkLst>
            <pc:docMk/>
            <pc:sldMk cId="3297907171" sldId="290"/>
            <ac:picMk id="8" creationId="{7230F461-C7EF-435E-9A96-76024D377BC9}"/>
          </ac:picMkLst>
        </pc:picChg>
        <pc:picChg chg="add mod">
          <ac:chgData name="Lexi Lomas" userId="395fe388-db99-42dc-b343-c402b28895d8" providerId="ADAL" clId="{8BF833CC-163B-4B7C-857C-9F840C48FC25}" dt="2026-07-13T15:41:47.919" v="157" actId="1076"/>
          <ac:picMkLst>
            <pc:docMk/>
            <pc:sldMk cId="3297907171" sldId="290"/>
            <ac:picMk id="9" creationId="{C0B62ECB-399F-4A17-A398-481F2D9DF347}"/>
          </ac:picMkLst>
        </pc:picChg>
        <pc:picChg chg="add del mod">
          <ac:chgData name="Lexi Lomas" userId="395fe388-db99-42dc-b343-c402b28895d8" providerId="ADAL" clId="{8BF833CC-163B-4B7C-857C-9F840C48FC25}" dt="2026-07-15T18:59:21.514" v="196" actId="478"/>
          <ac:picMkLst>
            <pc:docMk/>
            <pc:sldMk cId="3297907171" sldId="290"/>
            <ac:picMk id="10" creationId="{22DFE858-5ED2-4A3D-8EE1-AE8F672620FB}"/>
          </ac:picMkLst>
        </pc:picChg>
        <pc:picChg chg="add mod">
          <ac:chgData name="Lexi Lomas" userId="395fe388-db99-42dc-b343-c402b28895d8" providerId="ADAL" clId="{8BF833CC-163B-4B7C-857C-9F840C48FC25}" dt="2026-07-15T19:01:26" v="205" actId="14100"/>
          <ac:picMkLst>
            <pc:docMk/>
            <pc:sldMk cId="3297907171" sldId="290"/>
            <ac:picMk id="1026" creationId="{91492F8C-ACB2-4E51-B5FB-5C91CBF3FCCA}"/>
          </ac:picMkLst>
        </pc:picChg>
        <pc:picChg chg="add mod">
          <ac:chgData name="Lexi Lomas" userId="395fe388-db99-42dc-b343-c402b28895d8" providerId="ADAL" clId="{8BF833CC-163B-4B7C-857C-9F840C48FC25}" dt="2026-07-15T19:02:56.424" v="218" actId="1076"/>
          <ac:picMkLst>
            <pc:docMk/>
            <pc:sldMk cId="3297907171" sldId="290"/>
            <ac:picMk id="1028" creationId="{AB778E65-8619-4FD9-9CE7-E23CBB75EB1E}"/>
          </ac:picMkLst>
        </pc:picChg>
        <pc:picChg chg="add mod">
          <ac:chgData name="Lexi Lomas" userId="395fe388-db99-42dc-b343-c402b28895d8" providerId="ADAL" clId="{8BF833CC-163B-4B7C-857C-9F840C48FC25}" dt="2026-07-15T19:02:34.755" v="212" actId="1076"/>
          <ac:picMkLst>
            <pc:docMk/>
            <pc:sldMk cId="3297907171" sldId="290"/>
            <ac:picMk id="1030" creationId="{A19782E0-A50A-4881-857F-A1CF0BB412E4}"/>
          </ac:picMkLst>
        </pc:picChg>
        <pc:picChg chg="add mod">
          <ac:chgData name="Lexi Lomas" userId="395fe388-db99-42dc-b343-c402b28895d8" providerId="ADAL" clId="{8BF833CC-163B-4B7C-857C-9F840C48FC25}" dt="2026-07-15T19:02:59.870" v="219" actId="1076"/>
          <ac:picMkLst>
            <pc:docMk/>
            <pc:sldMk cId="3297907171" sldId="290"/>
            <ac:picMk id="1032" creationId="{69B7D87C-D07A-4239-AF93-1F0B594CEEA3}"/>
          </ac:picMkLst>
        </pc:picChg>
      </pc:sldChg>
      <pc:sldChg chg="ord">
        <pc:chgData name="Lexi Lomas" userId="395fe388-db99-42dc-b343-c402b28895d8" providerId="ADAL" clId="{8BF833CC-163B-4B7C-857C-9F840C48FC25}" dt="2026-07-13T15:43:29.106" v="178"/>
        <pc:sldMkLst>
          <pc:docMk/>
          <pc:sldMk cId="3117592439" sldId="291"/>
        </pc:sldMkLst>
      </pc:sldChg>
      <pc:sldChg chg="modSp mod">
        <pc:chgData name="Lexi Lomas" userId="395fe388-db99-42dc-b343-c402b28895d8" providerId="ADAL" clId="{8BF833CC-163B-4B7C-857C-9F840C48FC25}" dt="2026-07-13T15:43:39.715" v="194" actId="20577"/>
        <pc:sldMkLst>
          <pc:docMk/>
          <pc:sldMk cId="712201637" sldId="292"/>
        </pc:sldMkLst>
        <pc:spChg chg="mod">
          <ac:chgData name="Lexi Lomas" userId="395fe388-db99-42dc-b343-c402b28895d8" providerId="ADAL" clId="{8BF833CC-163B-4B7C-857C-9F840C48FC25}" dt="2026-07-13T15:43:39.715" v="194" actId="20577"/>
          <ac:spMkLst>
            <pc:docMk/>
            <pc:sldMk cId="712201637" sldId="292"/>
            <ac:spMk id="3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9DD4C6-C0FF-4AAC-914F-59B2D20D7B21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E4189D-216D-4AD1-92F1-1F8EF4FB01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0273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81501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39920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43902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15411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4828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6767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66376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9865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300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7871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59439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FFAA9E-1E10-484A-8829-0C1736CB06B3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1314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s://www.google.com/url?sa=i&amp;source=images&amp;cd=&amp;cad=rja&amp;uact=8&amp;ved=2ahUKEwj97fq4u5vbAhXHshQKHeM-CE8QjRx6BAgBEAU&amp;url=http://www.lotc.org.uk/the-learning-away-consortium/&amp;psig=AOvVaw32xK2XFM1gzFHeLEAhC3Qr&amp;ust=1527152207778633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0"/>
            <a:ext cx="7772400" cy="1872952"/>
          </a:xfrm>
        </p:spPr>
        <p:txBody>
          <a:bodyPr>
            <a:noAutofit/>
          </a:bodyPr>
          <a:lstStyle/>
          <a:p>
            <a:r>
              <a:rPr lang="en-GB" sz="8000" dirty="0">
                <a:latin typeface="+mn-lt"/>
              </a:rPr>
              <a:t>Meet the Teacher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5536" y="2276872"/>
            <a:ext cx="8352928" cy="2423120"/>
          </a:xfrm>
        </p:spPr>
        <p:txBody>
          <a:bodyPr>
            <a:normAutofit fontScale="92500" lnSpcReduction="20000"/>
          </a:bodyPr>
          <a:lstStyle/>
          <a:p>
            <a:endParaRPr lang="en-GB" sz="2400" dirty="0">
              <a:solidFill>
                <a:srgbClr val="FF0000"/>
              </a:solidFill>
            </a:endParaRPr>
          </a:p>
          <a:p>
            <a:r>
              <a:rPr lang="en-GB" sz="4400" dirty="0">
                <a:solidFill>
                  <a:srgbClr val="008000"/>
                </a:solidFill>
              </a:rPr>
              <a:t>Everyday Excellence in Year 2 </a:t>
            </a:r>
          </a:p>
          <a:p>
            <a:endParaRPr lang="en-GB" sz="4400" dirty="0">
              <a:solidFill>
                <a:srgbClr val="008000"/>
              </a:solidFill>
            </a:endParaRPr>
          </a:p>
          <a:p>
            <a:r>
              <a:rPr lang="en-GB" sz="4400" dirty="0">
                <a:solidFill>
                  <a:srgbClr val="008000"/>
                </a:solidFill>
              </a:rPr>
              <a:t>Class teacher: Miss Lomas</a:t>
            </a:r>
          </a:p>
          <a:p>
            <a:endParaRPr lang="en-GB" sz="4400" dirty="0">
              <a:solidFill>
                <a:srgbClr val="FF0000"/>
              </a:solidFill>
            </a:endParaRPr>
          </a:p>
        </p:txBody>
      </p:sp>
      <p:pic>
        <p:nvPicPr>
          <p:cNvPr id="8" name="Picture 7" descr="C:\Users\c.strecker\Desktop\Asterdale Primary logo.jpg">
            <a:extLst>
              <a:ext uri="{FF2B5EF4-FFF2-40B4-BE49-F238E27FC236}">
                <a16:creationId xmlns:a16="http://schemas.microsoft.com/office/drawing/2014/main" id="{654E1429-FE84-408F-BD47-1FA53782A4D7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4880" y="5085184"/>
            <a:ext cx="1545312" cy="1487429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8568FCA-7144-4FBB-93D2-6A58C89C6EBF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2843808" y="5085184"/>
            <a:ext cx="1728192" cy="1509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7062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08" y="404664"/>
            <a:ext cx="8474328" cy="550547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r>
              <a:rPr lang="en-GB" sz="3600" dirty="0">
                <a:latin typeface="SassoonInfant" panose="00000400000000000000" pitchFamily="2" charset="0"/>
              </a:rPr>
              <a:t>School Expectations</a:t>
            </a:r>
          </a:p>
          <a:p>
            <a:pPr marL="0" indent="0">
              <a:buNone/>
            </a:pPr>
            <a:r>
              <a:rPr lang="en-GB" sz="3600" dirty="0">
                <a:latin typeface="SassoonInfant" panose="00000400000000000000" pitchFamily="2" charset="0"/>
              </a:rPr>
              <a:t> </a:t>
            </a:r>
          </a:p>
          <a:p>
            <a:r>
              <a:rPr lang="en-GB" sz="3600" dirty="0">
                <a:latin typeface="SassoonInfant" panose="00000400000000000000" pitchFamily="2" charset="0"/>
              </a:rPr>
              <a:t>Class Expectations</a:t>
            </a:r>
          </a:p>
          <a:p>
            <a:pPr marL="0" indent="0">
              <a:buNone/>
            </a:pPr>
            <a:endParaRPr lang="en-GB" sz="3600" dirty="0">
              <a:latin typeface="SassoonInfant" panose="00000400000000000000" pitchFamily="2" charset="0"/>
            </a:endParaRPr>
          </a:p>
          <a:p>
            <a:r>
              <a:rPr lang="en-GB" sz="3600" dirty="0">
                <a:latin typeface="SassoonInfant" panose="00000400000000000000" pitchFamily="2" charset="0"/>
              </a:rPr>
              <a:t>Year 2 Curriculum</a:t>
            </a:r>
          </a:p>
          <a:p>
            <a:pPr marL="0" indent="0">
              <a:buNone/>
            </a:pPr>
            <a:endParaRPr lang="en-GB" sz="3600" dirty="0">
              <a:latin typeface="SassoonInfant" panose="00000400000000000000" pitchFamily="2" charset="0"/>
            </a:endParaRPr>
          </a:p>
        </p:txBody>
      </p:sp>
      <p:pic>
        <p:nvPicPr>
          <p:cNvPr id="4" name="Picture 3" descr="C:\Users\c.strecker\Desktop\Asterdale Primary logo.jpg">
            <a:extLst>
              <a:ext uri="{FF2B5EF4-FFF2-40B4-BE49-F238E27FC236}">
                <a16:creationId xmlns:a16="http://schemas.microsoft.com/office/drawing/2014/main" id="{BF2DE95F-C607-4E12-86F6-BDB6E4B187A6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9024" y="5085184"/>
            <a:ext cx="1545312" cy="148742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079530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1986026-46DF-4DF5-9E50-7F2227C3FD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2060848"/>
            <a:ext cx="4988188" cy="252028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81C1FF7A-EB7D-4D75-9622-80347D73F8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552" y="27459"/>
            <a:ext cx="7772400" cy="1224136"/>
          </a:xfrm>
        </p:spPr>
        <p:txBody>
          <a:bodyPr>
            <a:noAutofit/>
          </a:bodyPr>
          <a:lstStyle/>
          <a:p>
            <a:r>
              <a:rPr lang="en-GB" sz="8000" dirty="0">
                <a:latin typeface="+mn-lt"/>
              </a:rPr>
              <a:t>Our vision:</a:t>
            </a:r>
          </a:p>
        </p:txBody>
      </p:sp>
      <p:pic>
        <p:nvPicPr>
          <p:cNvPr id="4" name="Picture 2" descr="https://www.asterdaleprimaryschool.co.uk/_site/data/files/images/auto_upload/page/29/ACC1854D814F0D1ACA9C4FF674BC9525.png">
            <a:extLst>
              <a:ext uri="{FF2B5EF4-FFF2-40B4-BE49-F238E27FC236}">
                <a16:creationId xmlns:a16="http://schemas.microsoft.com/office/drawing/2014/main" id="{4C8B099E-6BFF-4FDF-91F6-3D8F23FFA20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1" t="1295" r="2344" b="1404"/>
          <a:stretch/>
        </p:blipFill>
        <p:spPr bwMode="auto">
          <a:xfrm>
            <a:off x="5220072" y="1251595"/>
            <a:ext cx="3733751" cy="5314331"/>
          </a:xfrm>
          <a:prstGeom prst="rect">
            <a:avLst/>
          </a:prstGeom>
          <a:noFill/>
          <a:ln w="381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27307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81C1FF7A-EB7D-4D75-9622-80347D73F8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-99392"/>
            <a:ext cx="7772400" cy="1872952"/>
          </a:xfrm>
        </p:spPr>
        <p:txBody>
          <a:bodyPr>
            <a:noAutofit/>
          </a:bodyPr>
          <a:lstStyle/>
          <a:p>
            <a:r>
              <a:rPr lang="en-GB" sz="8000" dirty="0">
                <a:latin typeface="+mn-lt"/>
              </a:rPr>
              <a:t>Our vision:</a:t>
            </a:r>
          </a:p>
        </p:txBody>
      </p:sp>
      <p:pic>
        <p:nvPicPr>
          <p:cNvPr id="4" name="Picture 2" descr="Green shoots: What policies should governments implement to encourage a  greener recovery from COVID-19? | Aurora Energy Research">
            <a:extLst>
              <a:ext uri="{FF2B5EF4-FFF2-40B4-BE49-F238E27FC236}">
                <a16:creationId xmlns:a16="http://schemas.microsoft.com/office/drawing/2014/main" id="{51146AE3-508E-4F85-9985-B3C29F64F7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503720"/>
            <a:ext cx="6360073" cy="3580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234FEE4F-183D-4A94-89D2-BBEF7F3D0F77}"/>
              </a:ext>
            </a:extLst>
          </p:cNvPr>
          <p:cNvSpPr txBox="1">
            <a:spLocks/>
          </p:cNvSpPr>
          <p:nvPr/>
        </p:nvSpPr>
        <p:spPr>
          <a:xfrm>
            <a:off x="769492" y="4869160"/>
            <a:ext cx="7772400" cy="18729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dirty="0">
                <a:latin typeface="+mn-lt"/>
              </a:rPr>
              <a:t>Growing every learner to be the very best version of themselves…</a:t>
            </a:r>
          </a:p>
        </p:txBody>
      </p:sp>
    </p:spTree>
    <p:extLst>
      <p:ext uri="{BB962C8B-B14F-4D97-AF65-F5344CB8AC3E}">
        <p14:creationId xmlns:p14="http://schemas.microsoft.com/office/powerpoint/2010/main" val="34585574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pPr algn="l"/>
            <a:r>
              <a:rPr lang="en-GB" dirty="0">
                <a:solidFill>
                  <a:srgbClr val="008000"/>
                </a:solidFill>
              </a:rPr>
              <a:t>School Expectations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47836" y="1287366"/>
            <a:ext cx="8712968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Everyday attendance – be ready, be on time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School uniform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Correct PE kit – labelled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Enrichment </a:t>
            </a:r>
          </a:p>
          <a:p>
            <a:endParaRPr lang="en-GB" sz="2200" dirty="0">
              <a:latin typeface="SassoonInfant" panose="000004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Home-school agreement: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2200" dirty="0">
                <a:latin typeface="SassoonInfant" panose="00000400000000000000" pitchFamily="2" charset="0"/>
              </a:rPr>
              <a:t> Reading – </a:t>
            </a:r>
            <a:r>
              <a:rPr lang="en-GB" sz="2200" b="1" dirty="0">
                <a:solidFill>
                  <a:srgbClr val="008000"/>
                </a:solidFill>
                <a:latin typeface="SassoonInfant" panose="00000400000000000000" pitchFamily="2" charset="0"/>
              </a:rPr>
              <a:t>every school day </a:t>
            </a:r>
            <a:r>
              <a:rPr lang="en-GB" sz="2200" dirty="0">
                <a:latin typeface="SassoonInfant" panose="00000400000000000000" pitchFamily="2" charset="0"/>
              </a:rPr>
              <a:t>– 5 minutes (at least), 5 times a week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2200" dirty="0">
                <a:latin typeface="SassoonInfant" panose="00000400000000000000" pitchFamily="2" charset="0"/>
              </a:rPr>
              <a:t> Spellings/handwriting – practise at home</a:t>
            </a:r>
          </a:p>
          <a:p>
            <a:endParaRPr lang="en-GB" sz="2200" dirty="0">
              <a:latin typeface="SassoonInfant" panose="000004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Progress sharing – report cards termly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Class dojo updates, learning posts and half termly newsletters</a:t>
            </a:r>
            <a:endParaRPr lang="en-GB" sz="1400" dirty="0">
              <a:latin typeface="SassoonInfant" panose="00000400000000000000" pitchFamily="2" charset="0"/>
            </a:endParaRPr>
          </a:p>
        </p:txBody>
      </p:sp>
      <p:pic>
        <p:nvPicPr>
          <p:cNvPr id="5" name="Picture 4" descr="C:\Users\c.strecker\Desktop\Asterdale Primary logo.jpg">
            <a:extLst>
              <a:ext uri="{FF2B5EF4-FFF2-40B4-BE49-F238E27FC236}">
                <a16:creationId xmlns:a16="http://schemas.microsoft.com/office/drawing/2014/main" id="{E783C66B-54AF-4B6E-80B9-5700ACAA6BA6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492" y="5069615"/>
            <a:ext cx="1545312" cy="1487429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B8C9C65-268E-463F-BA3F-DB66F495C2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0306" y="257117"/>
            <a:ext cx="2060498" cy="2060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9889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32420"/>
            <a:ext cx="8229600" cy="710952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rgbClr val="008000"/>
                </a:solidFill>
              </a:rPr>
              <a:t>Key Stage 1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7323" y="380306"/>
            <a:ext cx="8892480" cy="70788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 </a:t>
            </a:r>
          </a:p>
          <a:p>
            <a:r>
              <a:rPr lang="en-GB" sz="3200" b="1" dirty="0"/>
              <a:t>A broad and balanced curriculum offer</a:t>
            </a:r>
          </a:p>
          <a:p>
            <a:endParaRPr lang="en-GB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Writing and handwriting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Mathematics – Mastering Numbers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Reading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PE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Art and Design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Design and technology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Religious Education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History and Geography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PSHE – My Happy Minds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Music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French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Science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Forest School opportunity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Phonics – recaps/rapid catch up/spellings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Seeds of Happiness/Picture News</a:t>
            </a:r>
          </a:p>
          <a:p>
            <a:endParaRPr lang="en-GB" sz="1600" dirty="0"/>
          </a:p>
          <a:p>
            <a:endParaRPr lang="en-GB" sz="16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92407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3124" y="311486"/>
            <a:ext cx="8711364" cy="1461329"/>
          </a:xfrm>
        </p:spPr>
        <p:txBody>
          <a:bodyPr>
            <a:normAutofit/>
          </a:bodyPr>
          <a:lstStyle/>
          <a:p>
            <a:pPr algn="l"/>
            <a:r>
              <a:rPr lang="en-GB" dirty="0">
                <a:solidFill>
                  <a:srgbClr val="008000"/>
                </a:solidFill>
              </a:rPr>
              <a:t>Our toolkit for learning excellence…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68273" y="2121916"/>
            <a:ext cx="8892480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i="1" dirty="0"/>
              <a:t> </a:t>
            </a:r>
          </a:p>
          <a:p>
            <a:endParaRPr lang="en-GB" sz="2200" dirty="0"/>
          </a:p>
          <a:p>
            <a:endParaRPr lang="en-GB" sz="22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4757A88-823D-4DCB-A148-75771F60A4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2121916"/>
            <a:ext cx="8244408" cy="3757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5924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285387"/>
            <a:ext cx="8229600" cy="1143000"/>
          </a:xfrm>
        </p:spPr>
        <p:txBody>
          <a:bodyPr/>
          <a:lstStyle/>
          <a:p>
            <a:pPr algn="l"/>
            <a:r>
              <a:rPr lang="en-GB" dirty="0">
                <a:solidFill>
                  <a:srgbClr val="008000"/>
                </a:solidFill>
              </a:rPr>
              <a:t>Year 2 is all about…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1520" y="1468314"/>
            <a:ext cx="8712968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latin typeface="SassoonInfant" panose="00000400000000000000" pitchFamily="2" charset="0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Mastering Key Stage 1 skills</a:t>
            </a:r>
          </a:p>
          <a:p>
            <a:endParaRPr lang="en-GB" sz="2200" dirty="0">
              <a:latin typeface="SassoonInfant" panose="000004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Reading comprehension  </a:t>
            </a:r>
          </a:p>
          <a:p>
            <a:endParaRPr lang="en-GB" sz="2200" dirty="0">
              <a:latin typeface="SassoonInfant" panose="000004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Learning away trips</a:t>
            </a:r>
          </a:p>
          <a:p>
            <a:endParaRPr lang="en-GB" sz="2200" dirty="0">
              <a:latin typeface="SassoonInfant" panose="000004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 Increasing independence</a:t>
            </a:r>
          </a:p>
          <a:p>
            <a:endParaRPr lang="en-GB" sz="2200" dirty="0">
              <a:latin typeface="SassoonInfant" panose="000004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 Dance enrichment</a:t>
            </a:r>
          </a:p>
          <a:p>
            <a:endParaRPr lang="en-GB" sz="2200" dirty="0"/>
          </a:p>
        </p:txBody>
      </p:sp>
      <p:pic>
        <p:nvPicPr>
          <p:cNvPr id="5" name="Picture 4" descr="C:\Users\c.strecker\Desktop\Asterdale Primary logo.jpg">
            <a:extLst>
              <a:ext uri="{FF2B5EF4-FFF2-40B4-BE49-F238E27FC236}">
                <a16:creationId xmlns:a16="http://schemas.microsoft.com/office/drawing/2014/main" id="{E783C66B-54AF-4B6E-80B9-5700ACAA6BA6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198" y="5258797"/>
            <a:ext cx="1545312" cy="1487429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0F7A529-BA10-40CE-9721-B50C5EA854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6581" y="78903"/>
            <a:ext cx="3314436" cy="13894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0B62ECB-399F-4A17-A398-481F2D9DF3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504" y="5284743"/>
            <a:ext cx="7221835" cy="1146642"/>
          </a:xfrm>
          <a:prstGeom prst="rect">
            <a:avLst/>
          </a:prstGeom>
        </p:spPr>
      </p:pic>
      <p:pic>
        <p:nvPicPr>
          <p:cNvPr id="1026" name="Picture 2" descr="Widgit Symbol Resources | Tudor Activities">
            <a:extLst>
              <a:ext uri="{FF2B5EF4-FFF2-40B4-BE49-F238E27FC236}">
                <a16:creationId xmlns:a16="http://schemas.microsoft.com/office/drawing/2014/main" id="{91492F8C-ACB2-4E51-B5FB-5C91CBF3FC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5355" y="1491184"/>
            <a:ext cx="2401101" cy="1753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oman Conquest of Britain (43–84 CE)">
            <a:extLst>
              <a:ext uri="{FF2B5EF4-FFF2-40B4-BE49-F238E27FC236}">
                <a16:creationId xmlns:a16="http://schemas.microsoft.com/office/drawing/2014/main" id="{AB778E65-8619-4FD9-9CE7-E23CBB75EB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537245"/>
            <a:ext cx="2870145" cy="1610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The Countries Of Northern Europe">
            <a:extLst>
              <a:ext uri="{FF2B5EF4-FFF2-40B4-BE49-F238E27FC236}">
                <a16:creationId xmlns:a16="http://schemas.microsoft.com/office/drawing/2014/main" id="{A19782E0-A50A-4881-857F-A1CF0BB412E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446"/>
          <a:stretch/>
        </p:blipFill>
        <p:spPr bwMode="auto">
          <a:xfrm>
            <a:off x="6198718" y="3294859"/>
            <a:ext cx="2870145" cy="1842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Map: British Isles, UK, Great Britain and Ireland - NWEGEO">
            <a:extLst>
              <a:ext uri="{FF2B5EF4-FFF2-40B4-BE49-F238E27FC236}">
                <a16:creationId xmlns:a16="http://schemas.microsoft.com/office/drawing/2014/main" id="{69B7D87C-D07A-4239-AF93-1F0B594CEEA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71"/>
          <a:stretch/>
        </p:blipFill>
        <p:spPr bwMode="auto">
          <a:xfrm>
            <a:off x="3851920" y="3275040"/>
            <a:ext cx="2062361" cy="182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7907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3124" y="311487"/>
            <a:ext cx="8229600" cy="1143000"/>
          </a:xfrm>
        </p:spPr>
        <p:txBody>
          <a:bodyPr/>
          <a:lstStyle/>
          <a:p>
            <a:pPr algn="l"/>
            <a:r>
              <a:rPr lang="en-GB" dirty="0">
                <a:solidFill>
                  <a:srgbClr val="008000"/>
                </a:solidFill>
              </a:rPr>
              <a:t>Year 2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78816" y="1454487"/>
            <a:ext cx="889248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 </a:t>
            </a:r>
            <a:endParaRPr lang="en-GB" sz="32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End of Key Stage 1 – increasing responsibility</a:t>
            </a:r>
          </a:p>
          <a:p>
            <a:endParaRPr lang="en-GB" sz="2200" dirty="0">
              <a:latin typeface="SassoonInfant" panose="00000400000000000000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Teacher Assessment </a:t>
            </a:r>
          </a:p>
          <a:p>
            <a:endParaRPr lang="en-GB" sz="2200" dirty="0">
              <a:latin typeface="SassoonInfant" panose="00000400000000000000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Reports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200" dirty="0"/>
          </a:p>
          <a:p>
            <a:endParaRPr lang="en-GB" sz="22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9299735"/>
              </p:ext>
            </p:extLst>
          </p:nvPr>
        </p:nvGraphicFramePr>
        <p:xfrm>
          <a:off x="278816" y="4116273"/>
          <a:ext cx="8541657" cy="14433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472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472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472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43300">
                <a:tc>
                  <a:txBody>
                    <a:bodyPr/>
                    <a:lstStyle/>
                    <a:p>
                      <a:pPr algn="ctr"/>
                      <a:r>
                        <a:rPr lang="en-GB" sz="3200" u="none" dirty="0">
                          <a:ln>
                            <a:solidFill>
                              <a:schemeClr val="tx1"/>
                            </a:solidFill>
                          </a:ln>
                        </a:rPr>
                        <a:t>Writing</a:t>
                      </a:r>
                    </a:p>
                    <a:p>
                      <a:pPr algn="ctr"/>
                      <a:r>
                        <a:rPr lang="en-GB" sz="2000" u="none" dirty="0">
                          <a:ln>
                            <a:solidFill>
                              <a:schemeClr val="tx1"/>
                            </a:solidFill>
                          </a:ln>
                        </a:rPr>
                        <a:t>Spelling and grammar consistency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u="none" dirty="0">
                          <a:ln>
                            <a:solidFill>
                              <a:schemeClr val="tx1"/>
                            </a:solidFill>
                          </a:ln>
                        </a:rPr>
                        <a:t>Reading</a:t>
                      </a:r>
                      <a:r>
                        <a:rPr lang="en-GB" sz="3200" u="none" baseline="0" dirty="0">
                          <a:ln>
                            <a:solidFill>
                              <a:schemeClr val="tx1"/>
                            </a:solidFill>
                          </a:ln>
                        </a:rPr>
                        <a:t> </a:t>
                      </a:r>
                      <a:endParaRPr lang="en-GB" sz="3200" u="sng" baseline="0" dirty="0">
                        <a:ln>
                          <a:solidFill>
                            <a:schemeClr val="tx1"/>
                          </a:solidFill>
                        </a:ln>
                      </a:endParaRPr>
                    </a:p>
                    <a:p>
                      <a:pPr algn="ctr"/>
                      <a:r>
                        <a:rPr lang="en-GB" sz="2000" baseline="0" dirty="0">
                          <a:ln>
                            <a:solidFill>
                              <a:schemeClr val="tx1"/>
                            </a:solidFill>
                          </a:ln>
                        </a:rPr>
                        <a:t>90 words per </a:t>
                      </a:r>
                    </a:p>
                    <a:p>
                      <a:pPr algn="ctr"/>
                      <a:r>
                        <a:rPr lang="en-GB" sz="2000" baseline="0" dirty="0">
                          <a:ln>
                            <a:solidFill>
                              <a:schemeClr val="tx1"/>
                            </a:solidFill>
                          </a:ln>
                        </a:rPr>
                        <a:t>minute fluency</a:t>
                      </a:r>
                      <a:endParaRPr lang="en-GB" sz="2000" dirty="0">
                        <a:ln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n>
                            <a:solidFill>
                              <a:schemeClr val="tx1"/>
                            </a:solidFill>
                          </a:ln>
                        </a:rPr>
                        <a:t>Maths</a:t>
                      </a:r>
                    </a:p>
                    <a:p>
                      <a:pPr algn="ctr"/>
                      <a:r>
                        <a:rPr lang="en-GB" sz="2000" dirty="0">
                          <a:ln>
                            <a:solidFill>
                              <a:schemeClr val="tx1"/>
                            </a:solidFill>
                          </a:ln>
                        </a:rPr>
                        <a:t>Numbers 1-100</a:t>
                      </a:r>
                    </a:p>
                    <a:p>
                      <a:pPr algn="ctr"/>
                      <a:r>
                        <a:rPr lang="en-GB" sz="2000" dirty="0">
                          <a:ln>
                            <a:solidFill>
                              <a:schemeClr val="tx1"/>
                            </a:solidFill>
                          </a:ln>
                        </a:rPr>
                        <a:t>2s, 5s and 10s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662811F0-07D8-45C9-86C1-EE4C3C6D88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6476" y="161337"/>
            <a:ext cx="4572000" cy="144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9923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3124" y="311487"/>
            <a:ext cx="8229600" cy="1143000"/>
          </a:xfrm>
        </p:spPr>
        <p:txBody>
          <a:bodyPr/>
          <a:lstStyle/>
          <a:p>
            <a:pPr algn="l"/>
            <a:r>
              <a:rPr lang="en-GB" dirty="0">
                <a:solidFill>
                  <a:srgbClr val="008000"/>
                </a:solidFill>
              </a:rPr>
              <a:t>Learning at Asterdale…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68273" y="2121916"/>
            <a:ext cx="8892480" cy="74481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200" dirty="0">
              <a:latin typeface="SassoonInfant" panose="00000400000000000000" pitchFamily="2" charset="0"/>
            </a:endParaRPr>
          </a:p>
          <a:p>
            <a:r>
              <a:rPr lang="en-GB" sz="4000" dirty="0">
                <a:latin typeface="Berlin Sans FB Demi" panose="020E0802020502020306" pitchFamily="34" charset="0"/>
              </a:rPr>
              <a:t>Enrichment is at the heart of our curriculum approach</a:t>
            </a:r>
          </a:p>
          <a:p>
            <a:endParaRPr lang="en-GB" sz="3200" dirty="0">
              <a:latin typeface="SassoonInfant" panose="00000400000000000000" pitchFamily="2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>
                <a:latin typeface="SassoonInfant" panose="00000400000000000000" pitchFamily="2" charset="0"/>
              </a:rPr>
              <a:t>Enrichment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>
                <a:latin typeface="SassoonInfant" panose="00000400000000000000" pitchFamily="2" charset="0"/>
              </a:rPr>
              <a:t>Experiences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>
                <a:latin typeface="SassoonInfant" panose="00000400000000000000" pitchFamily="2" charset="0"/>
              </a:rPr>
              <a:t>Connections </a:t>
            </a:r>
          </a:p>
          <a:p>
            <a:r>
              <a:rPr lang="en-GB" sz="2400" b="1" dirty="0"/>
              <a:t> </a:t>
            </a:r>
          </a:p>
          <a:p>
            <a:endParaRPr lang="en-GB" sz="2200" dirty="0"/>
          </a:p>
          <a:p>
            <a:endParaRPr lang="en-GB" sz="22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dirty="0"/>
          </a:p>
        </p:txBody>
      </p:sp>
      <p:pic>
        <p:nvPicPr>
          <p:cNvPr id="8" name="Picture 7" descr="Image result for learning away">
            <a:hlinkClick r:id="rId2"/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36235">
            <a:off x="6689317" y="533472"/>
            <a:ext cx="2299811" cy="92313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C:\Users\c.strecker\Desktop\Asterdale Primary logo.jpg">
            <a:extLst>
              <a:ext uri="{FF2B5EF4-FFF2-40B4-BE49-F238E27FC236}">
                <a16:creationId xmlns:a16="http://schemas.microsoft.com/office/drawing/2014/main" id="{21D2D7F2-6BC5-423C-B3C2-2421C1812831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8975" y="5102297"/>
            <a:ext cx="1545312" cy="148742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925864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5760" y="735955"/>
            <a:ext cx="8892480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200" dirty="0">
              <a:latin typeface="SassoonInfant" panose="00000400000000000000" pitchFamily="2" charset="0"/>
            </a:endParaRPr>
          </a:p>
          <a:p>
            <a:endParaRPr lang="en-GB" sz="3200" dirty="0">
              <a:latin typeface="SassoonInfant" panose="00000400000000000000" pitchFamily="2" charset="0"/>
            </a:endParaRPr>
          </a:p>
          <a:p>
            <a:pPr algn="ctr"/>
            <a:r>
              <a:rPr lang="en-GB" sz="4500" b="1" dirty="0"/>
              <a:t>We can’t wait to welcome the children to Year 2 in September!</a:t>
            </a:r>
          </a:p>
          <a:p>
            <a:endParaRPr lang="en-GB" sz="2200" dirty="0"/>
          </a:p>
          <a:p>
            <a:endParaRPr lang="en-GB" sz="22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dirty="0"/>
          </a:p>
        </p:txBody>
      </p:sp>
      <p:pic>
        <p:nvPicPr>
          <p:cNvPr id="6" name="Picture 5" descr="C:\Users\c.strecker\Desktop\Asterdale Primary logo.jpg">
            <a:extLst>
              <a:ext uri="{FF2B5EF4-FFF2-40B4-BE49-F238E27FC236}">
                <a16:creationId xmlns:a16="http://schemas.microsoft.com/office/drawing/2014/main" id="{9D0F2E96-52EF-48D9-9C47-1145788A2E5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725144"/>
            <a:ext cx="1833344" cy="181674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122016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EC6466E345F4547A2D0EB467D43E49E" ma:contentTypeVersion="16" ma:contentTypeDescription="Create a new document." ma:contentTypeScope="" ma:versionID="eeab4659b1f4e602b361fb18ffe60c81">
  <xsd:schema xmlns:xsd="http://www.w3.org/2001/XMLSchema" xmlns:xs="http://www.w3.org/2001/XMLSchema" xmlns:p="http://schemas.microsoft.com/office/2006/metadata/properties" xmlns:ns3="a66116d0-0e11-4233-9548-c1daa6092448" xmlns:ns4="24110567-016f-4336-8406-02b18e14b1a5" targetNamespace="http://schemas.microsoft.com/office/2006/metadata/properties" ma:root="true" ma:fieldsID="1be45bfe2f757d103689e7876dbd9765" ns3:_="" ns4:_="">
    <xsd:import namespace="a66116d0-0e11-4233-9548-c1daa6092448"/>
    <xsd:import namespace="24110567-016f-4336-8406-02b18e14b1a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Location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66116d0-0e11-4233-9548-c1daa609244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_activity" ma:index="15" nillable="true" ma:displayName="_activity" ma:hidden="true" ma:internalName="_activity">
      <xsd:simpleType>
        <xsd:restriction base="dms:Note"/>
      </xsd:simpleType>
    </xsd:element>
    <xsd:element name="MediaServiceObjectDetectorVersions" ma:index="1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17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18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4110567-016f-4336-8406-02b18e14b1a5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1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a66116d0-0e11-4233-9548-c1daa6092448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270A1EE-100A-4083-987D-0006D2DEB09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66116d0-0e11-4233-9548-c1daa6092448"/>
    <ds:schemaRef ds:uri="24110567-016f-4336-8406-02b18e14b1a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3C72433-E0A6-4321-9651-2BA376868537}">
  <ds:schemaRefs>
    <ds:schemaRef ds:uri="a66116d0-0e11-4233-9548-c1daa6092448"/>
    <ds:schemaRef ds:uri="http://schemas.microsoft.com/office/2006/metadata/properties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24110567-016f-4336-8406-02b18e14b1a5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73EFFA88-1745-4FED-B103-3A9114E5340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293</TotalTime>
  <Words>251</Words>
  <Application>Microsoft Office PowerPoint</Application>
  <PresentationFormat>On-screen Show (4:3)</PresentationFormat>
  <Paragraphs>121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Berlin Sans FB Demi</vt:lpstr>
      <vt:lpstr>Calibri</vt:lpstr>
      <vt:lpstr>SassoonInfant</vt:lpstr>
      <vt:lpstr>Wingdings</vt:lpstr>
      <vt:lpstr>Office Theme</vt:lpstr>
      <vt:lpstr>Meet the Teacher</vt:lpstr>
      <vt:lpstr>PowerPoint Presentation</vt:lpstr>
      <vt:lpstr>Our vision:</vt:lpstr>
      <vt:lpstr>Our vision:</vt:lpstr>
      <vt:lpstr>School Expectations</vt:lpstr>
      <vt:lpstr>Key Stage 1 </vt:lpstr>
      <vt:lpstr>Our toolkit for learning excellence… </vt:lpstr>
      <vt:lpstr>Year 2 is all about…</vt:lpstr>
      <vt:lpstr>Year 2</vt:lpstr>
      <vt:lpstr>Learning at Asterdale…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SMSC</dc:title>
  <dc:creator>Administrator</dc:creator>
  <cp:lastModifiedBy>Lexi Lomas</cp:lastModifiedBy>
  <cp:revision>33</cp:revision>
  <cp:lastPrinted>2015-06-25T09:55:14Z</cp:lastPrinted>
  <dcterms:created xsi:type="dcterms:W3CDTF">2015-06-09T13:44:55Z</dcterms:created>
  <dcterms:modified xsi:type="dcterms:W3CDTF">2026-07-15T19:28:13Z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0x010100FEC6466E345F4547A2D0EB467D43E49E</vt:lpwstr>
  </property>
</Properties>
</file>